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 id="2147483694" r:id="rId2"/>
  </p:sldMasterIdLst>
  <p:notesMasterIdLst>
    <p:notesMasterId r:id="rId28"/>
  </p:notesMasterIdLst>
  <p:sldIdLst>
    <p:sldId id="313" r:id="rId3"/>
    <p:sldId id="314" r:id="rId4"/>
    <p:sldId id="260" r:id="rId5"/>
    <p:sldId id="272" r:id="rId6"/>
    <p:sldId id="263" r:id="rId7"/>
    <p:sldId id="264" r:id="rId8"/>
    <p:sldId id="265" r:id="rId9"/>
    <p:sldId id="266" r:id="rId10"/>
    <p:sldId id="326" r:id="rId11"/>
    <p:sldId id="328" r:id="rId12"/>
    <p:sldId id="316" r:id="rId13"/>
    <p:sldId id="331" r:id="rId14"/>
    <p:sldId id="332" r:id="rId15"/>
    <p:sldId id="319" r:id="rId16"/>
    <p:sldId id="329" r:id="rId17"/>
    <p:sldId id="318" r:id="rId18"/>
    <p:sldId id="270" r:id="rId19"/>
    <p:sldId id="320" r:id="rId20"/>
    <p:sldId id="322" r:id="rId21"/>
    <p:sldId id="287" r:id="rId22"/>
    <p:sldId id="336" r:id="rId23"/>
    <p:sldId id="276" r:id="rId24"/>
    <p:sldId id="338" r:id="rId25"/>
    <p:sldId id="273"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28"/>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9A258-7F27-804C-BB3B-704FFD54EE1F}" type="datetimeFigureOut">
              <a:t>10/11/2024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95AE4-8D85-DF41-B7B4-5ABC9F1A1616}" type="slidenum">
              <a:t>‹#›</a:t>
            </a:fld>
            <a:endParaRPr lang="en-VN"/>
          </a:p>
        </p:txBody>
      </p:sp>
    </p:spTree>
    <p:extLst>
      <p:ext uri="{BB962C8B-B14F-4D97-AF65-F5344CB8AC3E}">
        <p14:creationId xmlns:p14="http://schemas.microsoft.com/office/powerpoint/2010/main" val="2547016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984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25bff3d449b_0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25bff3d449b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3952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25bff3d449b_0_1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25bff3d449b_0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07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25bff3d449b_0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25bff3d449b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703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4"/>
        <p:cNvGrpSpPr/>
        <p:nvPr/>
      </p:nvGrpSpPr>
      <p:grpSpPr>
        <a:xfrm>
          <a:off x="0" y="0"/>
          <a:ext cx="0" cy="0"/>
          <a:chOff x="0" y="0"/>
          <a:chExt cx="0" cy="0"/>
        </a:xfrm>
      </p:grpSpPr>
      <p:sp>
        <p:nvSpPr>
          <p:cNvPr id="2645" name="Google Shape;2645;g25bff3d449b_0_1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6" name="Google Shape;2646;g25bff3d449b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682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25bff3d449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25bff3d449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007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g25bff3d449b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5" name="Google Shape;2695;g25bff3d449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829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25bff3d449b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25bff3d449b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1847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25bff3d449b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25bff3d449b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0"/>
        <p:cNvGrpSpPr/>
        <p:nvPr/>
      </p:nvGrpSpPr>
      <p:grpSpPr>
        <a:xfrm>
          <a:off x="0" y="0"/>
          <a:ext cx="0" cy="0"/>
          <a:chOff x="0" y="0"/>
          <a:chExt cx="0" cy="0"/>
        </a:xfrm>
      </p:grpSpPr>
      <p:sp>
        <p:nvSpPr>
          <p:cNvPr id="2701" name="Google Shape;2701;g25bff3d449b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2" name="Google Shape;2702;g25bff3d449b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127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25bff3d449b_0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25bff3d449b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73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25ad4946b08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25ad4946b08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25bff3d449b_0_1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25bff3d449b_0_1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25bff3d449b_0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25bff3d449b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341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Google Shape;2535;g25bff3d449b_0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6" name="Google Shape;2536;g25bff3d449b_0_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g25bff3d449b_0_1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0" name="Google Shape;2670;g25bff3d449b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735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25bff3d449b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25bff3d449b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25bff3d449b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25bff3d449b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9" name="Google Shape;138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5bff3d449b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9" name="Google Shape;2169;g25bff3d449b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5bff3d449b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5bff3d449b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25bff3d449b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25bff3d449b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25bff3d449b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25bff3d449b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25bff3d449b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25bff3d449b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25bff3d449b_0_1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25bff3d449b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67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34367" y="1534800"/>
            <a:ext cx="6766000" cy="3118800"/>
          </a:xfrm>
          <a:prstGeom prst="rect">
            <a:avLst/>
          </a:prstGeom>
          <a:solidFill>
            <a:schemeClr val="dk2"/>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9333">
                <a:latin typeface="Raleway"/>
                <a:ea typeface="Raleway"/>
                <a:cs typeface="Raleway"/>
                <a:sym typeface="Raleway"/>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3076900" y="5049951"/>
            <a:ext cx="6038400" cy="634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solidFill>
                  <a:srgbClr val="3F5294"/>
                </a:solidFill>
                <a:latin typeface="PT Sans"/>
                <a:ea typeface="PT Sans"/>
                <a:cs typeface="PT Sans"/>
                <a:sym typeface="PT Sans"/>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 name="Google Shape;11;p2"/>
          <p:cNvGrpSpPr/>
          <p:nvPr/>
        </p:nvGrpSpPr>
        <p:grpSpPr>
          <a:xfrm rot="5400000">
            <a:off x="1519276" y="4636168"/>
            <a:ext cx="634408" cy="3248880"/>
            <a:chOff x="-1582400" y="253375"/>
            <a:chExt cx="217750" cy="1115125"/>
          </a:xfrm>
        </p:grpSpPr>
        <p:sp>
          <p:nvSpPr>
            <p:cNvPr id="12" name="Google Shape;12;p2"/>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2"/>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2"/>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2"/>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2"/>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7" name="Google Shape;137;p2"/>
          <p:cNvCxnSpPr/>
          <p:nvPr/>
        </p:nvCxnSpPr>
        <p:spPr>
          <a:xfrm>
            <a:off x="11008367"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38" name="Google Shape;138;p2"/>
          <p:cNvCxnSpPr/>
          <p:nvPr/>
        </p:nvCxnSpPr>
        <p:spPr>
          <a:xfrm>
            <a:off x="11338700"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39" name="Google Shape;139;p2"/>
          <p:cNvCxnSpPr/>
          <p:nvPr/>
        </p:nvCxnSpPr>
        <p:spPr>
          <a:xfrm>
            <a:off x="11668017"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40" name="Google Shape;140;p2"/>
          <p:cNvCxnSpPr/>
          <p:nvPr/>
        </p:nvCxnSpPr>
        <p:spPr>
          <a:xfrm>
            <a:off x="8881033" y="4502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75463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1"/>
        <p:cNvGrpSpPr/>
        <p:nvPr/>
      </p:nvGrpSpPr>
      <p:grpSpPr>
        <a:xfrm>
          <a:off x="0" y="0"/>
          <a:ext cx="0" cy="0"/>
          <a:chOff x="0" y="0"/>
          <a:chExt cx="0" cy="0"/>
        </a:xfrm>
      </p:grpSpPr>
      <p:sp>
        <p:nvSpPr>
          <p:cNvPr id="242" name="Google Shape;242;p11"/>
          <p:cNvSpPr/>
          <p:nvPr/>
        </p:nvSpPr>
        <p:spPr>
          <a:xfrm>
            <a:off x="0" y="-47067"/>
            <a:ext cx="12192000" cy="3899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1"/>
          <p:cNvSpPr txBox="1">
            <a:spLocks noGrp="1"/>
          </p:cNvSpPr>
          <p:nvPr>
            <p:ph type="title" hasCustomPrompt="1"/>
          </p:nvPr>
        </p:nvSpPr>
        <p:spPr>
          <a:xfrm>
            <a:off x="3966000" y="1784984"/>
            <a:ext cx="4260000" cy="2067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9600"/>
              <a:buNone/>
              <a:defRPr sz="12800">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44" name="Google Shape;244;p11"/>
          <p:cNvSpPr txBox="1">
            <a:spLocks noGrp="1"/>
          </p:cNvSpPr>
          <p:nvPr>
            <p:ph type="subTitle" idx="1"/>
          </p:nvPr>
        </p:nvSpPr>
        <p:spPr>
          <a:xfrm>
            <a:off x="2364400" y="4022217"/>
            <a:ext cx="7463200" cy="10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245" name="Google Shape;245;p11"/>
          <p:cNvSpPr/>
          <p:nvPr/>
        </p:nvSpPr>
        <p:spPr>
          <a:xfrm>
            <a:off x="10401000" y="5009141"/>
            <a:ext cx="2522789" cy="2524183"/>
          </a:xfrm>
          <a:custGeom>
            <a:avLst/>
            <a:gdLst/>
            <a:ahLst/>
            <a:cxnLst/>
            <a:rect l="l" t="t" r="r" b="b"/>
            <a:pathLst>
              <a:path w="56141" h="56172" extrusionOk="0">
                <a:moveTo>
                  <a:pt x="28086" y="15350"/>
                </a:moveTo>
                <a:cubicBezTo>
                  <a:pt x="35107" y="15350"/>
                  <a:pt x="40761" y="21004"/>
                  <a:pt x="40761" y="28056"/>
                </a:cubicBezTo>
                <a:cubicBezTo>
                  <a:pt x="40761" y="35077"/>
                  <a:pt x="35077" y="40730"/>
                  <a:pt x="28086" y="40730"/>
                </a:cubicBezTo>
                <a:cubicBezTo>
                  <a:pt x="21095" y="40730"/>
                  <a:pt x="15380" y="35077"/>
                  <a:pt x="15380" y="28056"/>
                </a:cubicBezTo>
                <a:cubicBezTo>
                  <a:pt x="15380" y="21034"/>
                  <a:pt x="21034" y="15350"/>
                  <a:pt x="28086" y="15350"/>
                </a:cubicBezTo>
                <a:close/>
                <a:moveTo>
                  <a:pt x="28086" y="0"/>
                </a:moveTo>
                <a:cubicBezTo>
                  <a:pt x="12584" y="0"/>
                  <a:pt x="0" y="12584"/>
                  <a:pt x="0" y="28086"/>
                </a:cubicBezTo>
                <a:cubicBezTo>
                  <a:pt x="0" y="43588"/>
                  <a:pt x="12584" y="56171"/>
                  <a:pt x="28086" y="56171"/>
                </a:cubicBezTo>
                <a:cubicBezTo>
                  <a:pt x="43588" y="56171"/>
                  <a:pt x="56141" y="43588"/>
                  <a:pt x="56141" y="28086"/>
                </a:cubicBezTo>
                <a:cubicBezTo>
                  <a:pt x="56111" y="12584"/>
                  <a:pt x="43588" y="0"/>
                  <a:pt x="28086"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6" name="Google Shape;246;p11"/>
          <p:cNvGrpSpPr/>
          <p:nvPr/>
        </p:nvGrpSpPr>
        <p:grpSpPr>
          <a:xfrm flipH="1">
            <a:off x="10175410" y="358860"/>
            <a:ext cx="1635529" cy="360475"/>
            <a:chOff x="-737950" y="458900"/>
            <a:chExt cx="549450" cy="121100"/>
          </a:xfrm>
        </p:grpSpPr>
        <p:sp>
          <p:nvSpPr>
            <p:cNvPr id="247" name="Google Shape;247;p1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11"/>
          <p:cNvSpPr/>
          <p:nvPr/>
        </p:nvSpPr>
        <p:spPr>
          <a:xfrm rot="-5400000">
            <a:off x="1624372" y="4681660"/>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11"/>
          <p:cNvSpPr/>
          <p:nvPr/>
        </p:nvSpPr>
        <p:spPr>
          <a:xfrm rot="-5400000">
            <a:off x="1625453" y="5010972"/>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09795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491362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5"/>
        <p:cNvGrpSpPr/>
        <p:nvPr/>
      </p:nvGrpSpPr>
      <p:grpSpPr>
        <a:xfrm>
          <a:off x="0" y="0"/>
          <a:ext cx="0" cy="0"/>
          <a:chOff x="0" y="0"/>
          <a:chExt cx="0" cy="0"/>
        </a:xfrm>
      </p:grpSpPr>
      <p:sp>
        <p:nvSpPr>
          <p:cNvPr id="256" name="Google Shape;256;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13"/>
          <p:cNvSpPr txBox="1">
            <a:spLocks noGrp="1"/>
          </p:cNvSpPr>
          <p:nvPr>
            <p:ph type="subTitle" idx="1"/>
          </p:nvPr>
        </p:nvSpPr>
        <p:spPr>
          <a:xfrm>
            <a:off x="950951" y="3232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8" name="Google Shape;258;p13"/>
          <p:cNvSpPr txBox="1">
            <a:spLocks noGrp="1"/>
          </p:cNvSpPr>
          <p:nvPr>
            <p:ph type="subTitle" idx="2"/>
          </p:nvPr>
        </p:nvSpPr>
        <p:spPr>
          <a:xfrm>
            <a:off x="4549976" y="3232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9" name="Google Shape;259;p13"/>
          <p:cNvSpPr txBox="1">
            <a:spLocks noGrp="1"/>
          </p:cNvSpPr>
          <p:nvPr>
            <p:ph type="subTitle" idx="3"/>
          </p:nvPr>
        </p:nvSpPr>
        <p:spPr>
          <a:xfrm>
            <a:off x="950951" y="5448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0" name="Google Shape;260;p13"/>
          <p:cNvSpPr txBox="1">
            <a:spLocks noGrp="1"/>
          </p:cNvSpPr>
          <p:nvPr>
            <p:ph type="subTitle" idx="4"/>
          </p:nvPr>
        </p:nvSpPr>
        <p:spPr>
          <a:xfrm>
            <a:off x="4549976" y="5448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1" name="Google Shape;261;p13"/>
          <p:cNvSpPr txBox="1">
            <a:spLocks noGrp="1"/>
          </p:cNvSpPr>
          <p:nvPr>
            <p:ph type="title" idx="5" hasCustomPrompt="1"/>
          </p:nvPr>
        </p:nvSpPr>
        <p:spPr>
          <a:xfrm>
            <a:off x="969020" y="1996244"/>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2" name="Google Shape;262;p13"/>
          <p:cNvSpPr txBox="1">
            <a:spLocks noGrp="1"/>
          </p:cNvSpPr>
          <p:nvPr>
            <p:ph type="title" idx="6" hasCustomPrompt="1"/>
          </p:nvPr>
        </p:nvSpPr>
        <p:spPr>
          <a:xfrm>
            <a:off x="959987" y="4212255"/>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3" name="Google Shape;263;p13"/>
          <p:cNvSpPr txBox="1">
            <a:spLocks noGrp="1"/>
          </p:cNvSpPr>
          <p:nvPr>
            <p:ph type="title" idx="7" hasCustomPrompt="1"/>
          </p:nvPr>
        </p:nvSpPr>
        <p:spPr>
          <a:xfrm>
            <a:off x="4558987" y="1996244"/>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4" name="Google Shape;264;p13"/>
          <p:cNvSpPr txBox="1">
            <a:spLocks noGrp="1"/>
          </p:cNvSpPr>
          <p:nvPr>
            <p:ph type="title" idx="8" hasCustomPrompt="1"/>
          </p:nvPr>
        </p:nvSpPr>
        <p:spPr>
          <a:xfrm>
            <a:off x="4558987" y="4212255"/>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5" name="Google Shape;265;p13"/>
          <p:cNvSpPr txBox="1">
            <a:spLocks noGrp="1"/>
          </p:cNvSpPr>
          <p:nvPr>
            <p:ph type="subTitle" idx="9"/>
          </p:nvPr>
        </p:nvSpPr>
        <p:spPr>
          <a:xfrm>
            <a:off x="959984" y="27421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6" name="Google Shape;266;p13"/>
          <p:cNvSpPr txBox="1">
            <a:spLocks noGrp="1"/>
          </p:cNvSpPr>
          <p:nvPr>
            <p:ph type="subTitle" idx="13"/>
          </p:nvPr>
        </p:nvSpPr>
        <p:spPr>
          <a:xfrm>
            <a:off x="4559017" y="27421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7" name="Google Shape;267;p13"/>
          <p:cNvSpPr txBox="1">
            <a:spLocks noGrp="1"/>
          </p:cNvSpPr>
          <p:nvPr>
            <p:ph type="subTitle" idx="14"/>
          </p:nvPr>
        </p:nvSpPr>
        <p:spPr>
          <a:xfrm>
            <a:off x="959984" y="49582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8" name="Google Shape;268;p13"/>
          <p:cNvSpPr txBox="1">
            <a:spLocks noGrp="1"/>
          </p:cNvSpPr>
          <p:nvPr>
            <p:ph type="subTitle" idx="15"/>
          </p:nvPr>
        </p:nvSpPr>
        <p:spPr>
          <a:xfrm>
            <a:off x="4559017" y="49582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9" name="Google Shape;269;p13"/>
          <p:cNvSpPr/>
          <p:nvPr/>
        </p:nvSpPr>
        <p:spPr>
          <a:xfrm>
            <a:off x="7936433"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0" name="Google Shape;270;p13"/>
          <p:cNvGrpSpPr/>
          <p:nvPr/>
        </p:nvGrpSpPr>
        <p:grpSpPr>
          <a:xfrm>
            <a:off x="10573714" y="7"/>
            <a:ext cx="1618247" cy="1486160"/>
            <a:chOff x="1875850" y="163850"/>
            <a:chExt cx="685775" cy="629800"/>
          </a:xfrm>
        </p:grpSpPr>
        <p:sp>
          <p:nvSpPr>
            <p:cNvPr id="271" name="Google Shape;271;p13"/>
            <p:cNvSpPr/>
            <p:nvPr/>
          </p:nvSpPr>
          <p:spPr>
            <a:xfrm>
              <a:off x="1875850" y="163850"/>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3"/>
            <p:cNvSpPr/>
            <p:nvPr/>
          </p:nvSpPr>
          <p:spPr>
            <a:xfrm>
              <a:off x="20335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3"/>
            <p:cNvSpPr/>
            <p:nvPr/>
          </p:nvSpPr>
          <p:spPr>
            <a:xfrm>
              <a:off x="21912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3"/>
            <p:cNvSpPr/>
            <p:nvPr/>
          </p:nvSpPr>
          <p:spPr>
            <a:xfrm>
              <a:off x="2347925" y="163850"/>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3"/>
            <p:cNvSpPr/>
            <p:nvPr/>
          </p:nvSpPr>
          <p:spPr>
            <a:xfrm>
              <a:off x="2504600" y="163850"/>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3"/>
            <p:cNvSpPr/>
            <p:nvPr/>
          </p:nvSpPr>
          <p:spPr>
            <a:xfrm>
              <a:off x="1875850" y="307300"/>
              <a:ext cx="55975" cy="55975"/>
            </a:xfrm>
            <a:custGeom>
              <a:avLst/>
              <a:gdLst/>
              <a:ahLst/>
              <a:cxnLst/>
              <a:rect l="l" t="t" r="r" b="b"/>
              <a:pathLst>
                <a:path w="2239" h="2239" extrusionOk="0">
                  <a:moveTo>
                    <a:pt x="1099" y="0"/>
                  </a:moveTo>
                  <a:cubicBezTo>
                    <a:pt x="488" y="0"/>
                    <a:pt x="0" y="489"/>
                    <a:pt x="0" y="1099"/>
                  </a:cubicBezTo>
                  <a:cubicBezTo>
                    <a:pt x="0" y="1710"/>
                    <a:pt x="488" y="2239"/>
                    <a:pt x="1099" y="2239"/>
                  </a:cubicBezTo>
                  <a:cubicBezTo>
                    <a:pt x="1709" y="2239"/>
                    <a:pt x="2238" y="1710"/>
                    <a:pt x="2238" y="1099"/>
                  </a:cubicBezTo>
                  <a:cubicBezTo>
                    <a:pt x="2238" y="48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3"/>
            <p:cNvSpPr/>
            <p:nvPr/>
          </p:nvSpPr>
          <p:spPr>
            <a:xfrm>
              <a:off x="2033550" y="306275"/>
              <a:ext cx="55975" cy="56000"/>
            </a:xfrm>
            <a:custGeom>
              <a:avLst/>
              <a:gdLst/>
              <a:ahLst/>
              <a:cxnLst/>
              <a:rect l="l" t="t" r="r" b="b"/>
              <a:pathLst>
                <a:path w="2239" h="2240" extrusionOk="0">
                  <a:moveTo>
                    <a:pt x="1099" y="1"/>
                  </a:moveTo>
                  <a:cubicBezTo>
                    <a:pt x="489" y="1"/>
                    <a:pt x="0" y="530"/>
                    <a:pt x="0" y="1140"/>
                  </a:cubicBezTo>
                  <a:cubicBezTo>
                    <a:pt x="0" y="1751"/>
                    <a:pt x="489" y="2239"/>
                    <a:pt x="1099" y="2239"/>
                  </a:cubicBezTo>
                  <a:cubicBezTo>
                    <a:pt x="1709" y="2239"/>
                    <a:pt x="2239" y="1751"/>
                    <a:pt x="2239" y="1140"/>
                  </a:cubicBezTo>
                  <a:cubicBezTo>
                    <a:pt x="2239" y="530"/>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3"/>
            <p:cNvSpPr/>
            <p:nvPr/>
          </p:nvSpPr>
          <p:spPr>
            <a:xfrm>
              <a:off x="2191250" y="307300"/>
              <a:ext cx="55975" cy="55975"/>
            </a:xfrm>
            <a:custGeom>
              <a:avLst/>
              <a:gdLst/>
              <a:ahLst/>
              <a:cxnLst/>
              <a:rect l="l" t="t" r="r" b="b"/>
              <a:pathLst>
                <a:path w="2239" h="2239" extrusionOk="0">
                  <a:moveTo>
                    <a:pt x="1099" y="0"/>
                  </a:moveTo>
                  <a:cubicBezTo>
                    <a:pt x="489" y="0"/>
                    <a:pt x="0" y="489"/>
                    <a:pt x="0" y="1099"/>
                  </a:cubicBezTo>
                  <a:cubicBezTo>
                    <a:pt x="0"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3"/>
            <p:cNvSpPr/>
            <p:nvPr/>
          </p:nvSpPr>
          <p:spPr>
            <a:xfrm>
              <a:off x="2347925" y="307300"/>
              <a:ext cx="55975" cy="55975"/>
            </a:xfrm>
            <a:custGeom>
              <a:avLst/>
              <a:gdLst/>
              <a:ahLst/>
              <a:cxnLst/>
              <a:rect l="l" t="t" r="r" b="b"/>
              <a:pathLst>
                <a:path w="2239" h="2239" extrusionOk="0">
                  <a:moveTo>
                    <a:pt x="1099" y="0"/>
                  </a:moveTo>
                  <a:cubicBezTo>
                    <a:pt x="489" y="0"/>
                    <a:pt x="1" y="489"/>
                    <a:pt x="1" y="1099"/>
                  </a:cubicBezTo>
                  <a:cubicBezTo>
                    <a:pt x="1"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3"/>
            <p:cNvSpPr/>
            <p:nvPr/>
          </p:nvSpPr>
          <p:spPr>
            <a:xfrm>
              <a:off x="2504600" y="307300"/>
              <a:ext cx="57025" cy="55975"/>
            </a:xfrm>
            <a:custGeom>
              <a:avLst/>
              <a:gdLst/>
              <a:ahLst/>
              <a:cxnLst/>
              <a:rect l="l" t="t" r="r" b="b"/>
              <a:pathLst>
                <a:path w="2281" h="2239" extrusionOk="0">
                  <a:moveTo>
                    <a:pt x="1140" y="0"/>
                  </a:moveTo>
                  <a:cubicBezTo>
                    <a:pt x="530" y="0"/>
                    <a:pt x="1" y="489"/>
                    <a:pt x="1" y="1099"/>
                  </a:cubicBezTo>
                  <a:cubicBezTo>
                    <a:pt x="1" y="1710"/>
                    <a:pt x="530" y="2239"/>
                    <a:pt x="1140" y="2239"/>
                  </a:cubicBezTo>
                  <a:cubicBezTo>
                    <a:pt x="1751" y="2239"/>
                    <a:pt x="2280" y="1710"/>
                    <a:pt x="2280" y="1099"/>
                  </a:cubicBezTo>
                  <a:cubicBezTo>
                    <a:pt x="2280" y="48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3"/>
            <p:cNvSpPr/>
            <p:nvPr/>
          </p:nvSpPr>
          <p:spPr>
            <a:xfrm>
              <a:off x="1875850" y="450750"/>
              <a:ext cx="55975" cy="56000"/>
            </a:xfrm>
            <a:custGeom>
              <a:avLst/>
              <a:gdLst/>
              <a:ahLst/>
              <a:cxnLst/>
              <a:rect l="l" t="t" r="r" b="b"/>
              <a:pathLst>
                <a:path w="2239" h="2240" extrusionOk="0">
                  <a:moveTo>
                    <a:pt x="1099" y="1"/>
                  </a:moveTo>
                  <a:cubicBezTo>
                    <a:pt x="488" y="1"/>
                    <a:pt x="0" y="489"/>
                    <a:pt x="0" y="1100"/>
                  </a:cubicBezTo>
                  <a:cubicBezTo>
                    <a:pt x="0" y="1710"/>
                    <a:pt x="488" y="2239"/>
                    <a:pt x="1099" y="2239"/>
                  </a:cubicBezTo>
                  <a:cubicBezTo>
                    <a:pt x="1709" y="2239"/>
                    <a:pt x="2238" y="1710"/>
                    <a:pt x="2238" y="1100"/>
                  </a:cubicBezTo>
                  <a:cubicBezTo>
                    <a:pt x="2238"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3"/>
            <p:cNvSpPr/>
            <p:nvPr/>
          </p:nvSpPr>
          <p:spPr>
            <a:xfrm>
              <a:off x="20335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09" y="2239"/>
                    <a:pt x="2239" y="1710"/>
                    <a:pt x="2239" y="1100"/>
                  </a:cubicBezTo>
                  <a:cubicBezTo>
                    <a:pt x="2239"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3"/>
            <p:cNvSpPr/>
            <p:nvPr/>
          </p:nvSpPr>
          <p:spPr>
            <a:xfrm>
              <a:off x="21912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3"/>
            <p:cNvSpPr/>
            <p:nvPr/>
          </p:nvSpPr>
          <p:spPr>
            <a:xfrm>
              <a:off x="2347925" y="450750"/>
              <a:ext cx="55975" cy="56000"/>
            </a:xfrm>
            <a:custGeom>
              <a:avLst/>
              <a:gdLst/>
              <a:ahLst/>
              <a:cxnLst/>
              <a:rect l="l" t="t" r="r" b="b"/>
              <a:pathLst>
                <a:path w="2239" h="2240" extrusionOk="0">
                  <a:moveTo>
                    <a:pt x="1099" y="1"/>
                  </a:moveTo>
                  <a:cubicBezTo>
                    <a:pt x="489" y="1"/>
                    <a:pt x="1" y="489"/>
                    <a:pt x="1" y="1100"/>
                  </a:cubicBezTo>
                  <a:cubicBezTo>
                    <a:pt x="1"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3"/>
            <p:cNvSpPr/>
            <p:nvPr/>
          </p:nvSpPr>
          <p:spPr>
            <a:xfrm>
              <a:off x="2504600" y="450750"/>
              <a:ext cx="57025" cy="56000"/>
            </a:xfrm>
            <a:custGeom>
              <a:avLst/>
              <a:gdLst/>
              <a:ahLst/>
              <a:cxnLst/>
              <a:rect l="l" t="t" r="r" b="b"/>
              <a:pathLst>
                <a:path w="2281" h="2240" extrusionOk="0">
                  <a:moveTo>
                    <a:pt x="1140" y="1"/>
                  </a:moveTo>
                  <a:cubicBezTo>
                    <a:pt x="530" y="1"/>
                    <a:pt x="1" y="489"/>
                    <a:pt x="1" y="1100"/>
                  </a:cubicBezTo>
                  <a:cubicBezTo>
                    <a:pt x="1" y="1710"/>
                    <a:pt x="530" y="2239"/>
                    <a:pt x="1140" y="2239"/>
                  </a:cubicBezTo>
                  <a:cubicBezTo>
                    <a:pt x="1751" y="2239"/>
                    <a:pt x="2280" y="1710"/>
                    <a:pt x="2280" y="1100"/>
                  </a:cubicBezTo>
                  <a:cubicBezTo>
                    <a:pt x="2280" y="489"/>
                    <a:pt x="1751" y="1"/>
                    <a:pt x="1140"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3"/>
            <p:cNvSpPr/>
            <p:nvPr/>
          </p:nvSpPr>
          <p:spPr>
            <a:xfrm>
              <a:off x="1875850" y="594225"/>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3"/>
            <p:cNvSpPr/>
            <p:nvPr/>
          </p:nvSpPr>
          <p:spPr>
            <a:xfrm>
              <a:off x="20335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3"/>
            <p:cNvSpPr/>
            <p:nvPr/>
          </p:nvSpPr>
          <p:spPr>
            <a:xfrm>
              <a:off x="21912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3"/>
            <p:cNvSpPr/>
            <p:nvPr/>
          </p:nvSpPr>
          <p:spPr>
            <a:xfrm>
              <a:off x="2347925" y="594225"/>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3"/>
            <p:cNvSpPr/>
            <p:nvPr/>
          </p:nvSpPr>
          <p:spPr>
            <a:xfrm>
              <a:off x="2504600" y="594225"/>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3"/>
            <p:cNvSpPr/>
            <p:nvPr/>
          </p:nvSpPr>
          <p:spPr>
            <a:xfrm>
              <a:off x="1875850" y="737675"/>
              <a:ext cx="55975" cy="55975"/>
            </a:xfrm>
            <a:custGeom>
              <a:avLst/>
              <a:gdLst/>
              <a:ahLst/>
              <a:cxnLst/>
              <a:rect l="l" t="t" r="r" b="b"/>
              <a:pathLst>
                <a:path w="2239" h="2239" extrusionOk="0">
                  <a:moveTo>
                    <a:pt x="1099" y="0"/>
                  </a:moveTo>
                  <a:cubicBezTo>
                    <a:pt x="488" y="0"/>
                    <a:pt x="0" y="529"/>
                    <a:pt x="0" y="1140"/>
                  </a:cubicBezTo>
                  <a:cubicBezTo>
                    <a:pt x="0" y="1750"/>
                    <a:pt x="488" y="2239"/>
                    <a:pt x="1099" y="2239"/>
                  </a:cubicBezTo>
                  <a:cubicBezTo>
                    <a:pt x="1709" y="2239"/>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3"/>
            <p:cNvSpPr/>
            <p:nvPr/>
          </p:nvSpPr>
          <p:spPr>
            <a:xfrm>
              <a:off x="20335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09" y="2239"/>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3"/>
            <p:cNvSpPr/>
            <p:nvPr/>
          </p:nvSpPr>
          <p:spPr>
            <a:xfrm>
              <a:off x="21912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3"/>
            <p:cNvSpPr/>
            <p:nvPr/>
          </p:nvSpPr>
          <p:spPr>
            <a:xfrm>
              <a:off x="2347925" y="737675"/>
              <a:ext cx="55975" cy="55975"/>
            </a:xfrm>
            <a:custGeom>
              <a:avLst/>
              <a:gdLst/>
              <a:ahLst/>
              <a:cxnLst/>
              <a:rect l="l" t="t" r="r" b="b"/>
              <a:pathLst>
                <a:path w="2239" h="2239" extrusionOk="0">
                  <a:moveTo>
                    <a:pt x="1099" y="0"/>
                  </a:moveTo>
                  <a:cubicBezTo>
                    <a:pt x="489" y="0"/>
                    <a:pt x="1" y="529"/>
                    <a:pt x="1" y="1140"/>
                  </a:cubicBezTo>
                  <a:cubicBezTo>
                    <a:pt x="1"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3"/>
            <p:cNvSpPr/>
            <p:nvPr/>
          </p:nvSpPr>
          <p:spPr>
            <a:xfrm>
              <a:off x="2504600" y="737675"/>
              <a:ext cx="57025" cy="55975"/>
            </a:xfrm>
            <a:custGeom>
              <a:avLst/>
              <a:gdLst/>
              <a:ahLst/>
              <a:cxnLst/>
              <a:rect l="l" t="t" r="r" b="b"/>
              <a:pathLst>
                <a:path w="2281" h="2239" extrusionOk="0">
                  <a:moveTo>
                    <a:pt x="1140" y="0"/>
                  </a:moveTo>
                  <a:cubicBezTo>
                    <a:pt x="530" y="0"/>
                    <a:pt x="1" y="529"/>
                    <a:pt x="1" y="1140"/>
                  </a:cubicBezTo>
                  <a:cubicBezTo>
                    <a:pt x="1" y="1750"/>
                    <a:pt x="530" y="2239"/>
                    <a:pt x="1140" y="2239"/>
                  </a:cubicBezTo>
                  <a:cubicBezTo>
                    <a:pt x="1751" y="2239"/>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6" name="Google Shape;296;p13"/>
          <p:cNvGrpSpPr/>
          <p:nvPr/>
        </p:nvGrpSpPr>
        <p:grpSpPr>
          <a:xfrm>
            <a:off x="10826167" y="4017833"/>
            <a:ext cx="2612000" cy="2612000"/>
            <a:chOff x="-1193600" y="-50600"/>
            <a:chExt cx="1959000" cy="1959000"/>
          </a:xfrm>
        </p:grpSpPr>
        <p:sp>
          <p:nvSpPr>
            <p:cNvPr id="297" name="Google Shape;297;p13"/>
            <p:cNvSpPr/>
            <p:nvPr/>
          </p:nvSpPr>
          <p:spPr>
            <a:xfrm>
              <a:off x="-1193600" y="-50600"/>
              <a:ext cx="1959000" cy="19590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3"/>
            <p:cNvSpPr/>
            <p:nvPr/>
          </p:nvSpPr>
          <p:spPr>
            <a:xfrm>
              <a:off x="-777425" y="328150"/>
              <a:ext cx="1201500" cy="12015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6162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9"/>
        <p:cNvGrpSpPr/>
        <p:nvPr/>
      </p:nvGrpSpPr>
      <p:grpSpPr>
        <a:xfrm>
          <a:off x="0" y="0"/>
          <a:ext cx="0" cy="0"/>
          <a:chOff x="0" y="0"/>
          <a:chExt cx="0" cy="0"/>
        </a:xfrm>
      </p:grpSpPr>
      <p:sp>
        <p:nvSpPr>
          <p:cNvPr id="300" name="Google Shape;300;p14"/>
          <p:cNvSpPr txBox="1">
            <a:spLocks noGrp="1"/>
          </p:cNvSpPr>
          <p:nvPr>
            <p:ph type="title"/>
          </p:nvPr>
        </p:nvSpPr>
        <p:spPr>
          <a:xfrm>
            <a:off x="4743200" y="4133717"/>
            <a:ext cx="5813600" cy="7092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sz="3200">
                <a:solidFill>
                  <a:schemeClr val="lt1"/>
                </a:solidFill>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
        <p:nvSpPr>
          <p:cNvPr id="301" name="Google Shape;301;p14"/>
          <p:cNvSpPr txBox="1">
            <a:spLocks noGrp="1"/>
          </p:cNvSpPr>
          <p:nvPr>
            <p:ph type="subTitle" idx="1"/>
          </p:nvPr>
        </p:nvSpPr>
        <p:spPr>
          <a:xfrm>
            <a:off x="2403633" y="2015100"/>
            <a:ext cx="8153200" cy="1971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200"/>
            </a:lvl1pPr>
            <a:lvl2pPr lvl="1" algn="ctr" rtl="0">
              <a:lnSpc>
                <a:spcPct val="100000"/>
              </a:lnSpc>
              <a:spcBef>
                <a:spcPts val="0"/>
              </a:spcBef>
              <a:spcAft>
                <a:spcPts val="0"/>
              </a:spcAft>
              <a:buSzPts val="3000"/>
              <a:buNone/>
              <a:defRPr sz="4000"/>
            </a:lvl2pPr>
            <a:lvl3pPr lvl="2" algn="ctr" rtl="0">
              <a:lnSpc>
                <a:spcPct val="100000"/>
              </a:lnSpc>
              <a:spcBef>
                <a:spcPts val="2133"/>
              </a:spcBef>
              <a:spcAft>
                <a:spcPts val="0"/>
              </a:spcAft>
              <a:buSzPts val="3000"/>
              <a:buNone/>
              <a:defRPr sz="4000"/>
            </a:lvl3pPr>
            <a:lvl4pPr lvl="3" algn="ctr" rtl="0">
              <a:lnSpc>
                <a:spcPct val="100000"/>
              </a:lnSpc>
              <a:spcBef>
                <a:spcPts val="2133"/>
              </a:spcBef>
              <a:spcAft>
                <a:spcPts val="0"/>
              </a:spcAft>
              <a:buSzPts val="3000"/>
              <a:buNone/>
              <a:defRPr sz="4000"/>
            </a:lvl4pPr>
            <a:lvl5pPr lvl="4" algn="ctr" rtl="0">
              <a:lnSpc>
                <a:spcPct val="100000"/>
              </a:lnSpc>
              <a:spcBef>
                <a:spcPts val="2133"/>
              </a:spcBef>
              <a:spcAft>
                <a:spcPts val="0"/>
              </a:spcAft>
              <a:buSzPts val="3000"/>
              <a:buNone/>
              <a:defRPr sz="4000"/>
            </a:lvl5pPr>
            <a:lvl6pPr lvl="5" algn="ctr" rtl="0">
              <a:lnSpc>
                <a:spcPct val="100000"/>
              </a:lnSpc>
              <a:spcBef>
                <a:spcPts val="2133"/>
              </a:spcBef>
              <a:spcAft>
                <a:spcPts val="0"/>
              </a:spcAft>
              <a:buSzPts val="3000"/>
              <a:buNone/>
              <a:defRPr sz="4000"/>
            </a:lvl6pPr>
            <a:lvl7pPr lvl="6" algn="ctr" rtl="0">
              <a:lnSpc>
                <a:spcPct val="100000"/>
              </a:lnSpc>
              <a:spcBef>
                <a:spcPts val="2133"/>
              </a:spcBef>
              <a:spcAft>
                <a:spcPts val="0"/>
              </a:spcAft>
              <a:buSzPts val="3000"/>
              <a:buNone/>
              <a:defRPr sz="4000"/>
            </a:lvl7pPr>
            <a:lvl8pPr lvl="7" algn="ctr" rtl="0">
              <a:lnSpc>
                <a:spcPct val="100000"/>
              </a:lnSpc>
              <a:spcBef>
                <a:spcPts val="2133"/>
              </a:spcBef>
              <a:spcAft>
                <a:spcPts val="0"/>
              </a:spcAft>
              <a:buSzPts val="3000"/>
              <a:buNone/>
              <a:defRPr sz="4000"/>
            </a:lvl8pPr>
            <a:lvl9pPr lvl="8" algn="ctr" rtl="0">
              <a:lnSpc>
                <a:spcPct val="100000"/>
              </a:lnSpc>
              <a:spcBef>
                <a:spcPts val="2133"/>
              </a:spcBef>
              <a:spcAft>
                <a:spcPts val="2133"/>
              </a:spcAft>
              <a:buSzPts val="3000"/>
              <a:buNone/>
              <a:defRPr sz="4000"/>
            </a:lvl9pPr>
          </a:lstStyle>
          <a:p>
            <a:endParaRPr/>
          </a:p>
        </p:txBody>
      </p:sp>
      <p:grpSp>
        <p:nvGrpSpPr>
          <p:cNvPr id="302" name="Google Shape;302;p14"/>
          <p:cNvGrpSpPr/>
          <p:nvPr/>
        </p:nvGrpSpPr>
        <p:grpSpPr>
          <a:xfrm>
            <a:off x="3550151" y="5816401"/>
            <a:ext cx="1343500" cy="1350633"/>
            <a:chOff x="3577850" y="660625"/>
            <a:chExt cx="1007625" cy="1012975"/>
          </a:xfrm>
        </p:grpSpPr>
        <p:sp>
          <p:nvSpPr>
            <p:cNvPr id="303" name="Google Shape;303;p14"/>
            <p:cNvSpPr/>
            <p:nvPr/>
          </p:nvSpPr>
          <p:spPr>
            <a:xfrm>
              <a:off x="3577850" y="660625"/>
              <a:ext cx="1007625" cy="1012975"/>
            </a:xfrm>
            <a:custGeom>
              <a:avLst/>
              <a:gdLst/>
              <a:ahLst/>
              <a:cxnLst/>
              <a:rect l="l" t="t" r="r" b="b"/>
              <a:pathLst>
                <a:path w="40305" h="40519" fill="none" extrusionOk="0">
                  <a:moveTo>
                    <a:pt x="0" y="19910"/>
                  </a:moveTo>
                  <a:cubicBezTo>
                    <a:pt x="182" y="8816"/>
                    <a:pt x="9362" y="1"/>
                    <a:pt x="20396" y="183"/>
                  </a:cubicBezTo>
                  <a:cubicBezTo>
                    <a:pt x="31490" y="396"/>
                    <a:pt x="40305" y="9545"/>
                    <a:pt x="40122" y="20609"/>
                  </a:cubicBezTo>
                  <a:cubicBezTo>
                    <a:pt x="39940" y="31703"/>
                    <a:pt x="30791" y="40518"/>
                    <a:pt x="19727" y="40305"/>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14"/>
            <p:cNvSpPr/>
            <p:nvPr/>
          </p:nvSpPr>
          <p:spPr>
            <a:xfrm>
              <a:off x="3741975" y="934200"/>
              <a:ext cx="675575" cy="570700"/>
            </a:xfrm>
            <a:custGeom>
              <a:avLst/>
              <a:gdLst/>
              <a:ahLst/>
              <a:cxnLst/>
              <a:rect l="l" t="t" r="r" b="b"/>
              <a:pathLst>
                <a:path w="27023" h="22828" fill="none" extrusionOk="0">
                  <a:moveTo>
                    <a:pt x="22858" y="1763"/>
                  </a:moveTo>
                  <a:cubicBezTo>
                    <a:pt x="27022" y="6930"/>
                    <a:pt x="26232" y="14469"/>
                    <a:pt x="21095" y="18663"/>
                  </a:cubicBezTo>
                  <a:cubicBezTo>
                    <a:pt x="15928" y="22827"/>
                    <a:pt x="8359" y="22037"/>
                    <a:pt x="4195" y="16900"/>
                  </a:cubicBezTo>
                  <a:cubicBezTo>
                    <a:pt x="1" y="11794"/>
                    <a:pt x="821" y="4195"/>
                    <a:pt x="5928" y="0"/>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5" name="Google Shape;305;p14"/>
          <p:cNvGrpSpPr/>
          <p:nvPr/>
        </p:nvGrpSpPr>
        <p:grpSpPr>
          <a:xfrm rot="-5400000">
            <a:off x="10085611" y="52263"/>
            <a:ext cx="1892989" cy="2021448"/>
            <a:chOff x="4921325" y="1013225"/>
            <a:chExt cx="1175575" cy="1255350"/>
          </a:xfrm>
        </p:grpSpPr>
        <p:sp>
          <p:nvSpPr>
            <p:cNvPr id="306" name="Google Shape;306;p14"/>
            <p:cNvSpPr/>
            <p:nvPr/>
          </p:nvSpPr>
          <p:spPr>
            <a:xfrm>
              <a:off x="4921325" y="2238925"/>
              <a:ext cx="30425" cy="29650"/>
            </a:xfrm>
            <a:custGeom>
              <a:avLst/>
              <a:gdLst/>
              <a:ahLst/>
              <a:cxnLst/>
              <a:rect l="l" t="t" r="r" b="b"/>
              <a:pathLst>
                <a:path w="1217" h="1186" extrusionOk="0">
                  <a:moveTo>
                    <a:pt x="593" y="1"/>
                  </a:moveTo>
                  <a:cubicBezTo>
                    <a:pt x="441" y="1"/>
                    <a:pt x="289" y="61"/>
                    <a:pt x="183" y="183"/>
                  </a:cubicBezTo>
                  <a:cubicBezTo>
                    <a:pt x="62" y="274"/>
                    <a:pt x="1" y="426"/>
                    <a:pt x="1" y="578"/>
                  </a:cubicBezTo>
                  <a:cubicBezTo>
                    <a:pt x="1" y="730"/>
                    <a:pt x="62" y="882"/>
                    <a:pt x="183" y="1004"/>
                  </a:cubicBezTo>
                  <a:cubicBezTo>
                    <a:pt x="305" y="1125"/>
                    <a:pt x="457" y="1186"/>
                    <a:pt x="609" y="1186"/>
                  </a:cubicBezTo>
                  <a:cubicBezTo>
                    <a:pt x="761" y="1186"/>
                    <a:pt x="913" y="1125"/>
                    <a:pt x="1004" y="1004"/>
                  </a:cubicBezTo>
                  <a:cubicBezTo>
                    <a:pt x="1125" y="882"/>
                    <a:pt x="1217" y="730"/>
                    <a:pt x="1217" y="578"/>
                  </a:cubicBezTo>
                  <a:cubicBezTo>
                    <a:pt x="1217" y="426"/>
                    <a:pt x="1125" y="274"/>
                    <a:pt x="1004" y="183"/>
                  </a:cubicBezTo>
                  <a:cubicBezTo>
                    <a:pt x="897" y="61"/>
                    <a:pt x="745" y="1"/>
                    <a:pt x="5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14"/>
            <p:cNvSpPr/>
            <p:nvPr/>
          </p:nvSpPr>
          <p:spPr>
            <a:xfrm>
              <a:off x="5003400" y="2150775"/>
              <a:ext cx="30425" cy="30425"/>
            </a:xfrm>
            <a:custGeom>
              <a:avLst/>
              <a:gdLst/>
              <a:ahLst/>
              <a:cxnLst/>
              <a:rect l="l" t="t" r="r" b="b"/>
              <a:pathLst>
                <a:path w="1217" h="1217" extrusionOk="0">
                  <a:moveTo>
                    <a:pt x="608" y="1"/>
                  </a:moveTo>
                  <a:cubicBezTo>
                    <a:pt x="274" y="1"/>
                    <a:pt x="0" y="274"/>
                    <a:pt x="0" y="609"/>
                  </a:cubicBezTo>
                  <a:cubicBezTo>
                    <a:pt x="0" y="912"/>
                    <a:pt x="274" y="1186"/>
                    <a:pt x="608" y="1216"/>
                  </a:cubicBezTo>
                  <a:cubicBezTo>
                    <a:pt x="973" y="1216"/>
                    <a:pt x="1216" y="973"/>
                    <a:pt x="1216" y="609"/>
                  </a:cubicBezTo>
                  <a:cubicBezTo>
                    <a:pt x="1216" y="274"/>
                    <a:pt x="973"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14"/>
            <p:cNvSpPr/>
            <p:nvPr/>
          </p:nvSpPr>
          <p:spPr>
            <a:xfrm>
              <a:off x="5003400" y="2239100"/>
              <a:ext cx="30425" cy="29475"/>
            </a:xfrm>
            <a:custGeom>
              <a:avLst/>
              <a:gdLst/>
              <a:ahLst/>
              <a:cxnLst/>
              <a:rect l="l" t="t" r="r" b="b"/>
              <a:pathLst>
                <a:path w="1217" h="1179" extrusionOk="0">
                  <a:moveTo>
                    <a:pt x="584" y="1"/>
                  </a:moveTo>
                  <a:cubicBezTo>
                    <a:pt x="442" y="1"/>
                    <a:pt x="296" y="63"/>
                    <a:pt x="183" y="176"/>
                  </a:cubicBezTo>
                  <a:cubicBezTo>
                    <a:pt x="92" y="267"/>
                    <a:pt x="0" y="419"/>
                    <a:pt x="0" y="571"/>
                  </a:cubicBezTo>
                  <a:lnTo>
                    <a:pt x="0" y="693"/>
                  </a:lnTo>
                  <a:cubicBezTo>
                    <a:pt x="0" y="723"/>
                    <a:pt x="31" y="784"/>
                    <a:pt x="31" y="814"/>
                  </a:cubicBezTo>
                  <a:cubicBezTo>
                    <a:pt x="31" y="845"/>
                    <a:pt x="31" y="875"/>
                    <a:pt x="92" y="936"/>
                  </a:cubicBezTo>
                  <a:lnTo>
                    <a:pt x="152" y="997"/>
                  </a:lnTo>
                  <a:cubicBezTo>
                    <a:pt x="274" y="1118"/>
                    <a:pt x="426" y="1179"/>
                    <a:pt x="578" y="1179"/>
                  </a:cubicBezTo>
                  <a:cubicBezTo>
                    <a:pt x="760" y="1179"/>
                    <a:pt x="882" y="1118"/>
                    <a:pt x="1064" y="997"/>
                  </a:cubicBezTo>
                  <a:cubicBezTo>
                    <a:pt x="1095" y="997"/>
                    <a:pt x="1095" y="966"/>
                    <a:pt x="1155" y="936"/>
                  </a:cubicBezTo>
                  <a:cubicBezTo>
                    <a:pt x="1155" y="875"/>
                    <a:pt x="1186" y="845"/>
                    <a:pt x="1186" y="814"/>
                  </a:cubicBezTo>
                  <a:cubicBezTo>
                    <a:pt x="1216" y="753"/>
                    <a:pt x="1216" y="723"/>
                    <a:pt x="1216" y="693"/>
                  </a:cubicBezTo>
                  <a:lnTo>
                    <a:pt x="1216" y="571"/>
                  </a:lnTo>
                  <a:cubicBezTo>
                    <a:pt x="1216" y="419"/>
                    <a:pt x="1155" y="267"/>
                    <a:pt x="1034" y="145"/>
                  </a:cubicBezTo>
                  <a:cubicBezTo>
                    <a:pt x="1034" y="115"/>
                    <a:pt x="1004" y="115"/>
                    <a:pt x="943" y="85"/>
                  </a:cubicBezTo>
                  <a:cubicBezTo>
                    <a:pt x="912" y="85"/>
                    <a:pt x="882" y="54"/>
                    <a:pt x="852" y="54"/>
                  </a:cubicBezTo>
                  <a:cubicBezTo>
                    <a:pt x="791" y="24"/>
                    <a:pt x="760" y="24"/>
                    <a:pt x="730" y="24"/>
                  </a:cubicBezTo>
                  <a:cubicBezTo>
                    <a:pt x="683" y="8"/>
                    <a:pt x="634" y="1"/>
                    <a:pt x="5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14"/>
            <p:cNvSpPr/>
            <p:nvPr/>
          </p:nvSpPr>
          <p:spPr>
            <a:xfrm>
              <a:off x="5085475" y="2062625"/>
              <a:ext cx="30425" cy="118575"/>
            </a:xfrm>
            <a:custGeom>
              <a:avLst/>
              <a:gdLst/>
              <a:ahLst/>
              <a:cxnLst/>
              <a:rect l="l" t="t" r="r" b="b"/>
              <a:pathLst>
                <a:path w="1217" h="4743" extrusionOk="0">
                  <a:moveTo>
                    <a:pt x="608" y="1"/>
                  </a:moveTo>
                  <a:cubicBezTo>
                    <a:pt x="274" y="1"/>
                    <a:pt x="0" y="274"/>
                    <a:pt x="0" y="609"/>
                  </a:cubicBezTo>
                  <a:cubicBezTo>
                    <a:pt x="0" y="943"/>
                    <a:pt x="274" y="1217"/>
                    <a:pt x="608" y="1217"/>
                  </a:cubicBezTo>
                  <a:cubicBezTo>
                    <a:pt x="942" y="1217"/>
                    <a:pt x="1216" y="943"/>
                    <a:pt x="1216" y="609"/>
                  </a:cubicBezTo>
                  <a:cubicBezTo>
                    <a:pt x="1216" y="274"/>
                    <a:pt x="942" y="1"/>
                    <a:pt x="608" y="1"/>
                  </a:cubicBezTo>
                  <a:close/>
                  <a:moveTo>
                    <a:pt x="608" y="3527"/>
                  </a:moveTo>
                  <a:cubicBezTo>
                    <a:pt x="274" y="3527"/>
                    <a:pt x="0" y="3800"/>
                    <a:pt x="0" y="4135"/>
                  </a:cubicBezTo>
                  <a:cubicBezTo>
                    <a:pt x="0" y="4438"/>
                    <a:pt x="274" y="4712"/>
                    <a:pt x="608" y="4742"/>
                  </a:cubicBezTo>
                  <a:cubicBezTo>
                    <a:pt x="942" y="4742"/>
                    <a:pt x="1216" y="4499"/>
                    <a:pt x="1216" y="4135"/>
                  </a:cubicBezTo>
                  <a:cubicBezTo>
                    <a:pt x="1216" y="3800"/>
                    <a:pt x="942" y="3527"/>
                    <a:pt x="608" y="352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14"/>
            <p:cNvSpPr/>
            <p:nvPr/>
          </p:nvSpPr>
          <p:spPr>
            <a:xfrm>
              <a:off x="5085475"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14"/>
            <p:cNvSpPr/>
            <p:nvPr/>
          </p:nvSpPr>
          <p:spPr>
            <a:xfrm>
              <a:off x="5166775" y="1975250"/>
              <a:ext cx="30425" cy="205950"/>
            </a:xfrm>
            <a:custGeom>
              <a:avLst/>
              <a:gdLst/>
              <a:ahLst/>
              <a:cxnLst/>
              <a:rect l="l" t="t" r="r" b="b"/>
              <a:pathLst>
                <a:path w="1217" h="8238" extrusionOk="0">
                  <a:moveTo>
                    <a:pt x="608" y="0"/>
                  </a:moveTo>
                  <a:cubicBezTo>
                    <a:pt x="274" y="0"/>
                    <a:pt x="1" y="274"/>
                    <a:pt x="1" y="608"/>
                  </a:cubicBezTo>
                  <a:cubicBezTo>
                    <a:pt x="1" y="943"/>
                    <a:pt x="274" y="1216"/>
                    <a:pt x="608" y="1216"/>
                  </a:cubicBezTo>
                  <a:cubicBezTo>
                    <a:pt x="973" y="1216"/>
                    <a:pt x="1216" y="943"/>
                    <a:pt x="1216" y="608"/>
                  </a:cubicBezTo>
                  <a:cubicBezTo>
                    <a:pt x="1216" y="274"/>
                    <a:pt x="973" y="0"/>
                    <a:pt x="608" y="0"/>
                  </a:cubicBezTo>
                  <a:close/>
                  <a:moveTo>
                    <a:pt x="608" y="3496"/>
                  </a:moveTo>
                  <a:cubicBezTo>
                    <a:pt x="274" y="3496"/>
                    <a:pt x="1" y="3769"/>
                    <a:pt x="1" y="4104"/>
                  </a:cubicBezTo>
                  <a:cubicBezTo>
                    <a:pt x="1" y="4438"/>
                    <a:pt x="274" y="4712"/>
                    <a:pt x="608" y="4712"/>
                  </a:cubicBezTo>
                  <a:cubicBezTo>
                    <a:pt x="973" y="4712"/>
                    <a:pt x="1216" y="4438"/>
                    <a:pt x="1216" y="4104"/>
                  </a:cubicBezTo>
                  <a:cubicBezTo>
                    <a:pt x="1216" y="3769"/>
                    <a:pt x="973" y="3496"/>
                    <a:pt x="608" y="3496"/>
                  </a:cubicBezTo>
                  <a:close/>
                  <a:moveTo>
                    <a:pt x="608" y="7022"/>
                  </a:moveTo>
                  <a:cubicBezTo>
                    <a:pt x="274" y="7022"/>
                    <a:pt x="1" y="7295"/>
                    <a:pt x="1" y="7630"/>
                  </a:cubicBezTo>
                  <a:cubicBezTo>
                    <a:pt x="1" y="7933"/>
                    <a:pt x="274" y="8207"/>
                    <a:pt x="608" y="8237"/>
                  </a:cubicBezTo>
                  <a:cubicBezTo>
                    <a:pt x="973" y="8237"/>
                    <a:pt x="1216" y="7994"/>
                    <a:pt x="1216" y="7630"/>
                  </a:cubicBezTo>
                  <a:cubicBezTo>
                    <a:pt x="1216" y="7295"/>
                    <a:pt x="973" y="7022"/>
                    <a:pt x="608" y="70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14"/>
            <p:cNvSpPr/>
            <p:nvPr/>
          </p:nvSpPr>
          <p:spPr>
            <a:xfrm>
              <a:off x="5167525" y="2238925"/>
              <a:ext cx="30425" cy="29650"/>
            </a:xfrm>
            <a:custGeom>
              <a:avLst/>
              <a:gdLst/>
              <a:ahLst/>
              <a:cxnLst/>
              <a:rect l="l" t="t" r="r" b="b"/>
              <a:pathLst>
                <a:path w="1217" h="1186" extrusionOk="0">
                  <a:moveTo>
                    <a:pt x="624" y="1"/>
                  </a:moveTo>
                  <a:cubicBezTo>
                    <a:pt x="472" y="1"/>
                    <a:pt x="320" y="61"/>
                    <a:pt x="214" y="183"/>
                  </a:cubicBezTo>
                  <a:cubicBezTo>
                    <a:pt x="92" y="274"/>
                    <a:pt x="1" y="426"/>
                    <a:pt x="1" y="578"/>
                  </a:cubicBezTo>
                  <a:lnTo>
                    <a:pt x="1" y="700"/>
                  </a:lnTo>
                  <a:cubicBezTo>
                    <a:pt x="1" y="730"/>
                    <a:pt x="62" y="791"/>
                    <a:pt x="62" y="821"/>
                  </a:cubicBezTo>
                  <a:cubicBezTo>
                    <a:pt x="62" y="852"/>
                    <a:pt x="62" y="882"/>
                    <a:pt x="92" y="943"/>
                  </a:cubicBezTo>
                  <a:lnTo>
                    <a:pt x="183" y="1004"/>
                  </a:lnTo>
                  <a:cubicBezTo>
                    <a:pt x="274" y="1125"/>
                    <a:pt x="426" y="1186"/>
                    <a:pt x="578" y="1186"/>
                  </a:cubicBezTo>
                  <a:cubicBezTo>
                    <a:pt x="730" y="1186"/>
                    <a:pt x="882" y="1125"/>
                    <a:pt x="1034" y="1004"/>
                  </a:cubicBezTo>
                  <a:cubicBezTo>
                    <a:pt x="1156" y="882"/>
                    <a:pt x="1217" y="730"/>
                    <a:pt x="1217" y="578"/>
                  </a:cubicBezTo>
                  <a:cubicBezTo>
                    <a:pt x="1217"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14"/>
            <p:cNvSpPr/>
            <p:nvPr/>
          </p:nvSpPr>
          <p:spPr>
            <a:xfrm>
              <a:off x="5248850" y="1887850"/>
              <a:ext cx="30425" cy="293350"/>
            </a:xfrm>
            <a:custGeom>
              <a:avLst/>
              <a:gdLst/>
              <a:ahLst/>
              <a:cxnLst/>
              <a:rect l="l" t="t" r="r" b="b"/>
              <a:pathLst>
                <a:path w="1217" h="11734" extrusionOk="0">
                  <a:moveTo>
                    <a:pt x="608" y="1"/>
                  </a:moveTo>
                  <a:cubicBezTo>
                    <a:pt x="274" y="1"/>
                    <a:pt x="0" y="274"/>
                    <a:pt x="0" y="609"/>
                  </a:cubicBezTo>
                  <a:cubicBezTo>
                    <a:pt x="0" y="943"/>
                    <a:pt x="274" y="1217"/>
                    <a:pt x="608" y="1217"/>
                  </a:cubicBezTo>
                  <a:cubicBezTo>
                    <a:pt x="943" y="1217"/>
                    <a:pt x="1216" y="943"/>
                    <a:pt x="1216" y="609"/>
                  </a:cubicBezTo>
                  <a:cubicBezTo>
                    <a:pt x="1216" y="274"/>
                    <a:pt x="943" y="1"/>
                    <a:pt x="608" y="1"/>
                  </a:cubicBezTo>
                  <a:close/>
                  <a:moveTo>
                    <a:pt x="608" y="3496"/>
                  </a:moveTo>
                  <a:cubicBezTo>
                    <a:pt x="274" y="3496"/>
                    <a:pt x="0" y="3770"/>
                    <a:pt x="0" y="4104"/>
                  </a:cubicBezTo>
                  <a:cubicBezTo>
                    <a:pt x="0" y="4439"/>
                    <a:pt x="274" y="4712"/>
                    <a:pt x="608" y="4712"/>
                  </a:cubicBezTo>
                  <a:cubicBezTo>
                    <a:pt x="943" y="4712"/>
                    <a:pt x="1216" y="4439"/>
                    <a:pt x="1216" y="4104"/>
                  </a:cubicBezTo>
                  <a:cubicBezTo>
                    <a:pt x="1216" y="3770"/>
                    <a:pt x="943" y="3496"/>
                    <a:pt x="608" y="3496"/>
                  </a:cubicBezTo>
                  <a:close/>
                  <a:moveTo>
                    <a:pt x="608" y="6992"/>
                  </a:moveTo>
                  <a:cubicBezTo>
                    <a:pt x="274" y="6992"/>
                    <a:pt x="0" y="7265"/>
                    <a:pt x="0" y="7600"/>
                  </a:cubicBezTo>
                  <a:cubicBezTo>
                    <a:pt x="0" y="7934"/>
                    <a:pt x="274" y="8208"/>
                    <a:pt x="608" y="8208"/>
                  </a:cubicBezTo>
                  <a:cubicBezTo>
                    <a:pt x="943" y="8208"/>
                    <a:pt x="1216" y="7934"/>
                    <a:pt x="1216" y="7600"/>
                  </a:cubicBezTo>
                  <a:cubicBezTo>
                    <a:pt x="1216" y="7265"/>
                    <a:pt x="943" y="6992"/>
                    <a:pt x="608" y="6992"/>
                  </a:cubicBezTo>
                  <a:close/>
                  <a:moveTo>
                    <a:pt x="608" y="10518"/>
                  </a:moveTo>
                  <a:cubicBezTo>
                    <a:pt x="274" y="10518"/>
                    <a:pt x="0" y="10791"/>
                    <a:pt x="0" y="11126"/>
                  </a:cubicBezTo>
                  <a:cubicBezTo>
                    <a:pt x="0" y="11429"/>
                    <a:pt x="274" y="11703"/>
                    <a:pt x="608" y="11733"/>
                  </a:cubicBezTo>
                  <a:cubicBezTo>
                    <a:pt x="943" y="11733"/>
                    <a:pt x="1216" y="11490"/>
                    <a:pt x="1216" y="11126"/>
                  </a:cubicBezTo>
                  <a:cubicBezTo>
                    <a:pt x="1216" y="10791"/>
                    <a:pt x="943" y="10518"/>
                    <a:pt x="608" y="105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14"/>
            <p:cNvSpPr/>
            <p:nvPr/>
          </p:nvSpPr>
          <p:spPr>
            <a:xfrm>
              <a:off x="524885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14"/>
            <p:cNvSpPr/>
            <p:nvPr/>
          </p:nvSpPr>
          <p:spPr>
            <a:xfrm>
              <a:off x="5330150" y="1800475"/>
              <a:ext cx="30425" cy="380725"/>
            </a:xfrm>
            <a:custGeom>
              <a:avLst/>
              <a:gdLst/>
              <a:ahLst/>
              <a:cxnLst/>
              <a:rect l="l" t="t" r="r" b="b"/>
              <a:pathLst>
                <a:path w="1217" h="15229" extrusionOk="0">
                  <a:moveTo>
                    <a:pt x="609" y="0"/>
                  </a:moveTo>
                  <a:cubicBezTo>
                    <a:pt x="274" y="0"/>
                    <a:pt x="1" y="274"/>
                    <a:pt x="1" y="608"/>
                  </a:cubicBezTo>
                  <a:cubicBezTo>
                    <a:pt x="1" y="912"/>
                    <a:pt x="274" y="1186"/>
                    <a:pt x="609" y="1216"/>
                  </a:cubicBezTo>
                  <a:cubicBezTo>
                    <a:pt x="973" y="1216"/>
                    <a:pt x="1216" y="943"/>
                    <a:pt x="1216" y="608"/>
                  </a:cubicBezTo>
                  <a:cubicBezTo>
                    <a:pt x="1216" y="274"/>
                    <a:pt x="973" y="0"/>
                    <a:pt x="609" y="0"/>
                  </a:cubicBezTo>
                  <a:close/>
                  <a:moveTo>
                    <a:pt x="609" y="3496"/>
                  </a:moveTo>
                  <a:cubicBezTo>
                    <a:pt x="274" y="3496"/>
                    <a:pt x="1" y="3769"/>
                    <a:pt x="1" y="4104"/>
                  </a:cubicBezTo>
                  <a:cubicBezTo>
                    <a:pt x="1" y="4438"/>
                    <a:pt x="274" y="4712"/>
                    <a:pt x="609" y="4712"/>
                  </a:cubicBezTo>
                  <a:cubicBezTo>
                    <a:pt x="973" y="4712"/>
                    <a:pt x="1216" y="4438"/>
                    <a:pt x="1216" y="4104"/>
                  </a:cubicBezTo>
                  <a:cubicBezTo>
                    <a:pt x="1216" y="3769"/>
                    <a:pt x="973" y="3496"/>
                    <a:pt x="609" y="3496"/>
                  </a:cubicBezTo>
                  <a:close/>
                  <a:moveTo>
                    <a:pt x="609" y="6991"/>
                  </a:moveTo>
                  <a:cubicBezTo>
                    <a:pt x="274" y="6991"/>
                    <a:pt x="1" y="7265"/>
                    <a:pt x="1" y="7599"/>
                  </a:cubicBezTo>
                  <a:cubicBezTo>
                    <a:pt x="1" y="7934"/>
                    <a:pt x="274" y="8207"/>
                    <a:pt x="609" y="8207"/>
                  </a:cubicBezTo>
                  <a:cubicBezTo>
                    <a:pt x="973" y="8207"/>
                    <a:pt x="1216" y="7934"/>
                    <a:pt x="1216" y="7599"/>
                  </a:cubicBezTo>
                  <a:cubicBezTo>
                    <a:pt x="1216" y="7265"/>
                    <a:pt x="973" y="6991"/>
                    <a:pt x="609" y="6991"/>
                  </a:cubicBezTo>
                  <a:close/>
                  <a:moveTo>
                    <a:pt x="609" y="10487"/>
                  </a:moveTo>
                  <a:cubicBezTo>
                    <a:pt x="274" y="10487"/>
                    <a:pt x="1" y="10760"/>
                    <a:pt x="1" y="11095"/>
                  </a:cubicBezTo>
                  <a:cubicBezTo>
                    <a:pt x="1" y="11429"/>
                    <a:pt x="274" y="11703"/>
                    <a:pt x="609" y="11703"/>
                  </a:cubicBezTo>
                  <a:cubicBezTo>
                    <a:pt x="973" y="11703"/>
                    <a:pt x="1216" y="11429"/>
                    <a:pt x="1216" y="11095"/>
                  </a:cubicBezTo>
                  <a:cubicBezTo>
                    <a:pt x="1216" y="10760"/>
                    <a:pt x="973" y="10487"/>
                    <a:pt x="609" y="10487"/>
                  </a:cubicBezTo>
                  <a:close/>
                  <a:moveTo>
                    <a:pt x="609" y="14013"/>
                  </a:moveTo>
                  <a:cubicBezTo>
                    <a:pt x="274" y="14013"/>
                    <a:pt x="1" y="14286"/>
                    <a:pt x="1" y="14621"/>
                  </a:cubicBezTo>
                  <a:cubicBezTo>
                    <a:pt x="1" y="14924"/>
                    <a:pt x="274" y="15198"/>
                    <a:pt x="609" y="15228"/>
                  </a:cubicBezTo>
                  <a:cubicBezTo>
                    <a:pt x="973" y="15228"/>
                    <a:pt x="1216" y="14985"/>
                    <a:pt x="1216" y="14621"/>
                  </a:cubicBezTo>
                  <a:cubicBezTo>
                    <a:pt x="1216" y="14286"/>
                    <a:pt x="973" y="14013"/>
                    <a:pt x="609" y="1401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14"/>
            <p:cNvSpPr/>
            <p:nvPr/>
          </p:nvSpPr>
          <p:spPr>
            <a:xfrm>
              <a:off x="5330150" y="2238925"/>
              <a:ext cx="30425" cy="29650"/>
            </a:xfrm>
            <a:custGeom>
              <a:avLst/>
              <a:gdLst/>
              <a:ahLst/>
              <a:cxnLst/>
              <a:rect l="l" t="t" r="r" b="b"/>
              <a:pathLst>
                <a:path w="1217" h="1186" extrusionOk="0">
                  <a:moveTo>
                    <a:pt x="624" y="1"/>
                  </a:moveTo>
                  <a:cubicBezTo>
                    <a:pt x="472" y="1"/>
                    <a:pt x="320" y="61"/>
                    <a:pt x="213" y="183"/>
                  </a:cubicBezTo>
                  <a:cubicBezTo>
                    <a:pt x="92" y="274"/>
                    <a:pt x="1" y="426"/>
                    <a:pt x="1" y="578"/>
                  </a:cubicBezTo>
                  <a:cubicBezTo>
                    <a:pt x="1" y="730"/>
                    <a:pt x="92" y="882"/>
                    <a:pt x="213" y="1004"/>
                  </a:cubicBezTo>
                  <a:cubicBezTo>
                    <a:pt x="305" y="1125"/>
                    <a:pt x="457" y="1186"/>
                    <a:pt x="609" y="1186"/>
                  </a:cubicBezTo>
                  <a:cubicBezTo>
                    <a:pt x="700" y="1186"/>
                    <a:pt x="761" y="1156"/>
                    <a:pt x="852" y="1125"/>
                  </a:cubicBezTo>
                  <a:cubicBezTo>
                    <a:pt x="912" y="1125"/>
                    <a:pt x="1004" y="1034"/>
                    <a:pt x="1034" y="1004"/>
                  </a:cubicBezTo>
                  <a:cubicBezTo>
                    <a:pt x="1156" y="882"/>
                    <a:pt x="1216" y="730"/>
                    <a:pt x="1216" y="578"/>
                  </a:cubicBezTo>
                  <a:cubicBezTo>
                    <a:pt x="1216"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14"/>
            <p:cNvSpPr/>
            <p:nvPr/>
          </p:nvSpPr>
          <p:spPr>
            <a:xfrm>
              <a:off x="5412225" y="1712325"/>
              <a:ext cx="30425" cy="468875"/>
            </a:xfrm>
            <a:custGeom>
              <a:avLst/>
              <a:gdLst/>
              <a:ahLst/>
              <a:cxnLst/>
              <a:rect l="l" t="t" r="r" b="b"/>
              <a:pathLst>
                <a:path w="1217" h="18755"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moveTo>
                    <a:pt x="608" y="3526"/>
                  </a:moveTo>
                  <a:cubicBezTo>
                    <a:pt x="274" y="3526"/>
                    <a:pt x="0" y="3800"/>
                    <a:pt x="0" y="4134"/>
                  </a:cubicBezTo>
                  <a:cubicBezTo>
                    <a:pt x="0" y="4438"/>
                    <a:pt x="274" y="4712"/>
                    <a:pt x="608" y="4742"/>
                  </a:cubicBezTo>
                  <a:cubicBezTo>
                    <a:pt x="943" y="4742"/>
                    <a:pt x="1216" y="4469"/>
                    <a:pt x="1216" y="4134"/>
                  </a:cubicBezTo>
                  <a:cubicBezTo>
                    <a:pt x="1216" y="3800"/>
                    <a:pt x="943" y="3526"/>
                    <a:pt x="608" y="3526"/>
                  </a:cubicBezTo>
                  <a:close/>
                  <a:moveTo>
                    <a:pt x="608" y="7022"/>
                  </a:moveTo>
                  <a:cubicBezTo>
                    <a:pt x="274" y="7022"/>
                    <a:pt x="0" y="7295"/>
                    <a:pt x="0" y="7630"/>
                  </a:cubicBezTo>
                  <a:cubicBezTo>
                    <a:pt x="0" y="7964"/>
                    <a:pt x="274" y="8238"/>
                    <a:pt x="608" y="8238"/>
                  </a:cubicBezTo>
                  <a:cubicBezTo>
                    <a:pt x="943" y="8238"/>
                    <a:pt x="1216" y="7964"/>
                    <a:pt x="1216" y="7630"/>
                  </a:cubicBezTo>
                  <a:cubicBezTo>
                    <a:pt x="1216" y="7295"/>
                    <a:pt x="943" y="7022"/>
                    <a:pt x="608" y="7022"/>
                  </a:cubicBezTo>
                  <a:close/>
                  <a:moveTo>
                    <a:pt x="608" y="10517"/>
                  </a:moveTo>
                  <a:cubicBezTo>
                    <a:pt x="274" y="10517"/>
                    <a:pt x="0" y="10791"/>
                    <a:pt x="0" y="11125"/>
                  </a:cubicBezTo>
                  <a:cubicBezTo>
                    <a:pt x="0" y="11460"/>
                    <a:pt x="274" y="11733"/>
                    <a:pt x="608" y="11733"/>
                  </a:cubicBezTo>
                  <a:cubicBezTo>
                    <a:pt x="943" y="11733"/>
                    <a:pt x="1216" y="11460"/>
                    <a:pt x="1216" y="11125"/>
                  </a:cubicBezTo>
                  <a:cubicBezTo>
                    <a:pt x="1216" y="10791"/>
                    <a:pt x="943" y="10517"/>
                    <a:pt x="608" y="10517"/>
                  </a:cubicBezTo>
                  <a:close/>
                  <a:moveTo>
                    <a:pt x="608" y="14013"/>
                  </a:moveTo>
                  <a:cubicBezTo>
                    <a:pt x="274" y="14013"/>
                    <a:pt x="0" y="14286"/>
                    <a:pt x="0" y="14621"/>
                  </a:cubicBezTo>
                  <a:cubicBezTo>
                    <a:pt x="0" y="14955"/>
                    <a:pt x="274" y="15229"/>
                    <a:pt x="608" y="15229"/>
                  </a:cubicBezTo>
                  <a:cubicBezTo>
                    <a:pt x="943" y="15229"/>
                    <a:pt x="1216" y="14955"/>
                    <a:pt x="1216" y="14621"/>
                  </a:cubicBezTo>
                  <a:cubicBezTo>
                    <a:pt x="1216" y="14286"/>
                    <a:pt x="943" y="14013"/>
                    <a:pt x="608" y="14013"/>
                  </a:cubicBezTo>
                  <a:close/>
                  <a:moveTo>
                    <a:pt x="608" y="17539"/>
                  </a:moveTo>
                  <a:cubicBezTo>
                    <a:pt x="274" y="17539"/>
                    <a:pt x="0" y="17812"/>
                    <a:pt x="0" y="18147"/>
                  </a:cubicBezTo>
                  <a:cubicBezTo>
                    <a:pt x="0" y="18450"/>
                    <a:pt x="274" y="18724"/>
                    <a:pt x="608" y="18754"/>
                  </a:cubicBezTo>
                  <a:cubicBezTo>
                    <a:pt x="943" y="18754"/>
                    <a:pt x="1216" y="18511"/>
                    <a:pt x="1216" y="18147"/>
                  </a:cubicBezTo>
                  <a:cubicBezTo>
                    <a:pt x="1216" y="17812"/>
                    <a:pt x="943" y="17539"/>
                    <a:pt x="608" y="1753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14"/>
            <p:cNvSpPr/>
            <p:nvPr/>
          </p:nvSpPr>
          <p:spPr>
            <a:xfrm>
              <a:off x="5412225" y="2239200"/>
              <a:ext cx="30425" cy="29375"/>
            </a:xfrm>
            <a:custGeom>
              <a:avLst/>
              <a:gdLst/>
              <a:ahLst/>
              <a:cxnLst/>
              <a:rect l="l" t="t" r="r" b="b"/>
              <a:pathLst>
                <a:path w="1217" h="1175" extrusionOk="0">
                  <a:moveTo>
                    <a:pt x="606" y="1"/>
                  </a:moveTo>
                  <a:cubicBezTo>
                    <a:pt x="567" y="1"/>
                    <a:pt x="527" y="7"/>
                    <a:pt x="487" y="20"/>
                  </a:cubicBezTo>
                  <a:cubicBezTo>
                    <a:pt x="456" y="20"/>
                    <a:pt x="395" y="50"/>
                    <a:pt x="365" y="50"/>
                  </a:cubicBezTo>
                  <a:cubicBezTo>
                    <a:pt x="335" y="50"/>
                    <a:pt x="304" y="50"/>
                    <a:pt x="274" y="81"/>
                  </a:cubicBezTo>
                  <a:cubicBezTo>
                    <a:pt x="274" y="111"/>
                    <a:pt x="213" y="111"/>
                    <a:pt x="183" y="172"/>
                  </a:cubicBezTo>
                  <a:cubicBezTo>
                    <a:pt x="61" y="263"/>
                    <a:pt x="0" y="415"/>
                    <a:pt x="0" y="567"/>
                  </a:cubicBezTo>
                  <a:cubicBezTo>
                    <a:pt x="0" y="719"/>
                    <a:pt x="61" y="871"/>
                    <a:pt x="183" y="993"/>
                  </a:cubicBezTo>
                  <a:cubicBezTo>
                    <a:pt x="304" y="1114"/>
                    <a:pt x="456" y="1175"/>
                    <a:pt x="608" y="1175"/>
                  </a:cubicBezTo>
                  <a:cubicBezTo>
                    <a:pt x="760" y="1175"/>
                    <a:pt x="912" y="1114"/>
                    <a:pt x="1064" y="993"/>
                  </a:cubicBezTo>
                  <a:cubicBezTo>
                    <a:pt x="1095" y="993"/>
                    <a:pt x="1095" y="962"/>
                    <a:pt x="1125" y="932"/>
                  </a:cubicBezTo>
                  <a:cubicBezTo>
                    <a:pt x="1125" y="871"/>
                    <a:pt x="1155" y="841"/>
                    <a:pt x="1155" y="810"/>
                  </a:cubicBezTo>
                  <a:cubicBezTo>
                    <a:pt x="1155" y="780"/>
                    <a:pt x="1216" y="719"/>
                    <a:pt x="1216" y="689"/>
                  </a:cubicBezTo>
                  <a:lnTo>
                    <a:pt x="1216" y="567"/>
                  </a:lnTo>
                  <a:cubicBezTo>
                    <a:pt x="1216" y="415"/>
                    <a:pt x="1125" y="263"/>
                    <a:pt x="1003" y="172"/>
                  </a:cubicBezTo>
                  <a:cubicBezTo>
                    <a:pt x="885" y="77"/>
                    <a:pt x="748" y="1"/>
                    <a:pt x="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14"/>
            <p:cNvSpPr/>
            <p:nvPr/>
          </p:nvSpPr>
          <p:spPr>
            <a:xfrm>
              <a:off x="5493525" y="1624925"/>
              <a:ext cx="30425" cy="556275"/>
            </a:xfrm>
            <a:custGeom>
              <a:avLst/>
              <a:gdLst/>
              <a:ahLst/>
              <a:cxnLst/>
              <a:rect l="l" t="t" r="r" b="b"/>
              <a:pathLst>
                <a:path w="1217" h="22251" extrusionOk="0">
                  <a:moveTo>
                    <a:pt x="609" y="1"/>
                  </a:moveTo>
                  <a:cubicBezTo>
                    <a:pt x="274" y="1"/>
                    <a:pt x="1" y="244"/>
                    <a:pt x="1" y="609"/>
                  </a:cubicBezTo>
                  <a:cubicBezTo>
                    <a:pt x="1" y="943"/>
                    <a:pt x="274" y="1217"/>
                    <a:pt x="609" y="1217"/>
                  </a:cubicBezTo>
                  <a:cubicBezTo>
                    <a:pt x="943" y="1217"/>
                    <a:pt x="1217" y="943"/>
                    <a:pt x="1217" y="609"/>
                  </a:cubicBezTo>
                  <a:cubicBezTo>
                    <a:pt x="1217" y="274"/>
                    <a:pt x="943" y="1"/>
                    <a:pt x="609" y="1"/>
                  </a:cubicBezTo>
                  <a:close/>
                  <a:moveTo>
                    <a:pt x="609" y="3496"/>
                  </a:moveTo>
                  <a:cubicBezTo>
                    <a:pt x="274" y="3496"/>
                    <a:pt x="1" y="3770"/>
                    <a:pt x="1" y="4104"/>
                  </a:cubicBezTo>
                  <a:cubicBezTo>
                    <a:pt x="1" y="4439"/>
                    <a:pt x="274" y="4712"/>
                    <a:pt x="609" y="4712"/>
                  </a:cubicBezTo>
                  <a:cubicBezTo>
                    <a:pt x="943" y="4712"/>
                    <a:pt x="1217" y="4439"/>
                    <a:pt x="1217" y="4104"/>
                  </a:cubicBezTo>
                  <a:cubicBezTo>
                    <a:pt x="1217" y="3770"/>
                    <a:pt x="943" y="3496"/>
                    <a:pt x="609" y="3496"/>
                  </a:cubicBezTo>
                  <a:close/>
                  <a:moveTo>
                    <a:pt x="609" y="7022"/>
                  </a:moveTo>
                  <a:cubicBezTo>
                    <a:pt x="274" y="7022"/>
                    <a:pt x="1" y="7296"/>
                    <a:pt x="1" y="7630"/>
                  </a:cubicBezTo>
                  <a:cubicBezTo>
                    <a:pt x="1" y="7934"/>
                    <a:pt x="274" y="8208"/>
                    <a:pt x="609" y="8238"/>
                  </a:cubicBezTo>
                  <a:cubicBezTo>
                    <a:pt x="943" y="8238"/>
                    <a:pt x="1217" y="7965"/>
                    <a:pt x="1217" y="7630"/>
                  </a:cubicBezTo>
                  <a:cubicBezTo>
                    <a:pt x="1217" y="7296"/>
                    <a:pt x="943" y="7022"/>
                    <a:pt x="609" y="7022"/>
                  </a:cubicBezTo>
                  <a:close/>
                  <a:moveTo>
                    <a:pt x="609" y="10518"/>
                  </a:moveTo>
                  <a:cubicBezTo>
                    <a:pt x="274" y="10518"/>
                    <a:pt x="1" y="10791"/>
                    <a:pt x="1" y="11126"/>
                  </a:cubicBezTo>
                  <a:cubicBezTo>
                    <a:pt x="1" y="11460"/>
                    <a:pt x="274" y="11734"/>
                    <a:pt x="609" y="11734"/>
                  </a:cubicBezTo>
                  <a:cubicBezTo>
                    <a:pt x="943" y="11734"/>
                    <a:pt x="1217" y="11460"/>
                    <a:pt x="1217" y="11126"/>
                  </a:cubicBezTo>
                  <a:cubicBezTo>
                    <a:pt x="1217" y="10791"/>
                    <a:pt x="943" y="10518"/>
                    <a:pt x="609" y="10518"/>
                  </a:cubicBezTo>
                  <a:close/>
                  <a:moveTo>
                    <a:pt x="609" y="14013"/>
                  </a:moveTo>
                  <a:cubicBezTo>
                    <a:pt x="274" y="14013"/>
                    <a:pt x="1" y="14287"/>
                    <a:pt x="1" y="14621"/>
                  </a:cubicBezTo>
                  <a:cubicBezTo>
                    <a:pt x="1" y="14956"/>
                    <a:pt x="274" y="15229"/>
                    <a:pt x="609" y="15229"/>
                  </a:cubicBezTo>
                  <a:cubicBezTo>
                    <a:pt x="943" y="15229"/>
                    <a:pt x="1217" y="14956"/>
                    <a:pt x="1217" y="14621"/>
                  </a:cubicBezTo>
                  <a:cubicBezTo>
                    <a:pt x="1217" y="14287"/>
                    <a:pt x="943" y="14013"/>
                    <a:pt x="609" y="14013"/>
                  </a:cubicBezTo>
                  <a:close/>
                  <a:moveTo>
                    <a:pt x="609" y="17509"/>
                  </a:moveTo>
                  <a:cubicBezTo>
                    <a:pt x="274" y="17509"/>
                    <a:pt x="1" y="17782"/>
                    <a:pt x="1" y="18117"/>
                  </a:cubicBezTo>
                  <a:cubicBezTo>
                    <a:pt x="1" y="18451"/>
                    <a:pt x="274" y="18725"/>
                    <a:pt x="609" y="18725"/>
                  </a:cubicBezTo>
                  <a:cubicBezTo>
                    <a:pt x="943" y="18725"/>
                    <a:pt x="1217" y="18451"/>
                    <a:pt x="1217" y="18117"/>
                  </a:cubicBezTo>
                  <a:cubicBezTo>
                    <a:pt x="1217" y="17782"/>
                    <a:pt x="943" y="17509"/>
                    <a:pt x="609" y="17509"/>
                  </a:cubicBezTo>
                  <a:close/>
                  <a:moveTo>
                    <a:pt x="609" y="21035"/>
                  </a:moveTo>
                  <a:cubicBezTo>
                    <a:pt x="274" y="21035"/>
                    <a:pt x="1" y="21308"/>
                    <a:pt x="1" y="21643"/>
                  </a:cubicBezTo>
                  <a:cubicBezTo>
                    <a:pt x="1" y="21946"/>
                    <a:pt x="274" y="22220"/>
                    <a:pt x="609" y="22250"/>
                  </a:cubicBezTo>
                  <a:cubicBezTo>
                    <a:pt x="943" y="22250"/>
                    <a:pt x="1217" y="22007"/>
                    <a:pt x="1217" y="21643"/>
                  </a:cubicBezTo>
                  <a:cubicBezTo>
                    <a:pt x="1217" y="21308"/>
                    <a:pt x="943" y="21035"/>
                    <a:pt x="609" y="2103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14"/>
            <p:cNvSpPr/>
            <p:nvPr/>
          </p:nvSpPr>
          <p:spPr>
            <a:xfrm>
              <a:off x="5493525" y="2239200"/>
              <a:ext cx="30425" cy="29375"/>
            </a:xfrm>
            <a:custGeom>
              <a:avLst/>
              <a:gdLst/>
              <a:ahLst/>
              <a:cxnLst/>
              <a:rect l="l" t="t" r="r" b="b"/>
              <a:pathLst>
                <a:path w="1217" h="1175" extrusionOk="0">
                  <a:moveTo>
                    <a:pt x="623" y="1"/>
                  </a:moveTo>
                  <a:cubicBezTo>
                    <a:pt x="579" y="1"/>
                    <a:pt x="534" y="7"/>
                    <a:pt x="487" y="20"/>
                  </a:cubicBezTo>
                  <a:cubicBezTo>
                    <a:pt x="457" y="20"/>
                    <a:pt x="426" y="50"/>
                    <a:pt x="396" y="50"/>
                  </a:cubicBezTo>
                  <a:cubicBezTo>
                    <a:pt x="365" y="50"/>
                    <a:pt x="305" y="50"/>
                    <a:pt x="274" y="81"/>
                  </a:cubicBezTo>
                  <a:cubicBezTo>
                    <a:pt x="274" y="111"/>
                    <a:pt x="244" y="111"/>
                    <a:pt x="183" y="172"/>
                  </a:cubicBezTo>
                  <a:cubicBezTo>
                    <a:pt x="92" y="263"/>
                    <a:pt x="1" y="415"/>
                    <a:pt x="1" y="567"/>
                  </a:cubicBezTo>
                  <a:cubicBezTo>
                    <a:pt x="1" y="719"/>
                    <a:pt x="92" y="871"/>
                    <a:pt x="183" y="993"/>
                  </a:cubicBezTo>
                  <a:cubicBezTo>
                    <a:pt x="305" y="1114"/>
                    <a:pt x="457" y="1175"/>
                    <a:pt x="609" y="1175"/>
                  </a:cubicBezTo>
                  <a:cubicBezTo>
                    <a:pt x="761" y="1175"/>
                    <a:pt x="913" y="1114"/>
                    <a:pt x="1065" y="993"/>
                  </a:cubicBezTo>
                  <a:cubicBezTo>
                    <a:pt x="1095" y="993"/>
                    <a:pt x="1095" y="962"/>
                    <a:pt x="1156" y="932"/>
                  </a:cubicBezTo>
                  <a:cubicBezTo>
                    <a:pt x="1156" y="871"/>
                    <a:pt x="1186" y="841"/>
                    <a:pt x="1186" y="810"/>
                  </a:cubicBezTo>
                  <a:cubicBezTo>
                    <a:pt x="1217" y="780"/>
                    <a:pt x="1217" y="719"/>
                    <a:pt x="1217" y="689"/>
                  </a:cubicBezTo>
                  <a:lnTo>
                    <a:pt x="1217" y="567"/>
                  </a:lnTo>
                  <a:cubicBezTo>
                    <a:pt x="1217" y="415"/>
                    <a:pt x="1156" y="263"/>
                    <a:pt x="1034" y="172"/>
                  </a:cubicBezTo>
                  <a:cubicBezTo>
                    <a:pt x="915" y="77"/>
                    <a:pt x="778" y="1"/>
                    <a:pt x="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14"/>
            <p:cNvSpPr/>
            <p:nvPr/>
          </p:nvSpPr>
          <p:spPr>
            <a:xfrm>
              <a:off x="5576350" y="1537550"/>
              <a:ext cx="30425" cy="643650"/>
            </a:xfrm>
            <a:custGeom>
              <a:avLst/>
              <a:gdLst/>
              <a:ahLst/>
              <a:cxnLst/>
              <a:rect l="l" t="t" r="r" b="b"/>
              <a:pathLst>
                <a:path w="1217" h="25746" extrusionOk="0">
                  <a:moveTo>
                    <a:pt x="609" y="0"/>
                  </a:moveTo>
                  <a:cubicBezTo>
                    <a:pt x="274" y="0"/>
                    <a:pt x="1" y="274"/>
                    <a:pt x="1" y="608"/>
                  </a:cubicBezTo>
                  <a:cubicBezTo>
                    <a:pt x="1" y="943"/>
                    <a:pt x="274" y="1186"/>
                    <a:pt x="609" y="1216"/>
                  </a:cubicBezTo>
                  <a:cubicBezTo>
                    <a:pt x="943" y="1216"/>
                    <a:pt x="1217" y="943"/>
                    <a:pt x="1217" y="608"/>
                  </a:cubicBezTo>
                  <a:cubicBezTo>
                    <a:pt x="1217" y="274"/>
                    <a:pt x="943" y="0"/>
                    <a:pt x="609" y="0"/>
                  </a:cubicBezTo>
                  <a:close/>
                  <a:moveTo>
                    <a:pt x="609" y="3496"/>
                  </a:moveTo>
                  <a:cubicBezTo>
                    <a:pt x="274" y="3496"/>
                    <a:pt x="1" y="3739"/>
                    <a:pt x="1" y="4104"/>
                  </a:cubicBezTo>
                  <a:cubicBezTo>
                    <a:pt x="1" y="4438"/>
                    <a:pt x="274" y="4712"/>
                    <a:pt x="609" y="4712"/>
                  </a:cubicBezTo>
                  <a:cubicBezTo>
                    <a:pt x="943" y="4712"/>
                    <a:pt x="1217" y="4438"/>
                    <a:pt x="1217" y="4104"/>
                  </a:cubicBezTo>
                  <a:cubicBezTo>
                    <a:pt x="1217" y="3769"/>
                    <a:pt x="943" y="3496"/>
                    <a:pt x="609" y="3496"/>
                  </a:cubicBezTo>
                  <a:close/>
                  <a:moveTo>
                    <a:pt x="609" y="6991"/>
                  </a:moveTo>
                  <a:cubicBezTo>
                    <a:pt x="274" y="6991"/>
                    <a:pt x="1" y="7265"/>
                    <a:pt x="1" y="7599"/>
                  </a:cubicBezTo>
                  <a:cubicBezTo>
                    <a:pt x="1" y="7934"/>
                    <a:pt x="274" y="8207"/>
                    <a:pt x="609" y="8207"/>
                  </a:cubicBezTo>
                  <a:cubicBezTo>
                    <a:pt x="943" y="8207"/>
                    <a:pt x="1217" y="7934"/>
                    <a:pt x="1217" y="7599"/>
                  </a:cubicBezTo>
                  <a:cubicBezTo>
                    <a:pt x="1217" y="7265"/>
                    <a:pt x="943" y="6991"/>
                    <a:pt x="609" y="6991"/>
                  </a:cubicBezTo>
                  <a:close/>
                  <a:moveTo>
                    <a:pt x="609" y="10517"/>
                  </a:moveTo>
                  <a:cubicBezTo>
                    <a:pt x="274" y="10517"/>
                    <a:pt x="1" y="10791"/>
                    <a:pt x="1" y="11125"/>
                  </a:cubicBezTo>
                  <a:cubicBezTo>
                    <a:pt x="1" y="11429"/>
                    <a:pt x="274" y="11703"/>
                    <a:pt x="609" y="11733"/>
                  </a:cubicBezTo>
                  <a:cubicBezTo>
                    <a:pt x="943" y="11733"/>
                    <a:pt x="1217" y="11460"/>
                    <a:pt x="1217" y="11125"/>
                  </a:cubicBezTo>
                  <a:cubicBezTo>
                    <a:pt x="1217" y="10791"/>
                    <a:pt x="943" y="10517"/>
                    <a:pt x="609" y="10517"/>
                  </a:cubicBezTo>
                  <a:close/>
                  <a:moveTo>
                    <a:pt x="609" y="14013"/>
                  </a:moveTo>
                  <a:cubicBezTo>
                    <a:pt x="274" y="14013"/>
                    <a:pt x="1" y="14286"/>
                    <a:pt x="1" y="14621"/>
                  </a:cubicBezTo>
                  <a:cubicBezTo>
                    <a:pt x="1" y="14955"/>
                    <a:pt x="274" y="15229"/>
                    <a:pt x="609" y="15229"/>
                  </a:cubicBezTo>
                  <a:cubicBezTo>
                    <a:pt x="943" y="15229"/>
                    <a:pt x="1217" y="14955"/>
                    <a:pt x="1217" y="14621"/>
                  </a:cubicBezTo>
                  <a:cubicBezTo>
                    <a:pt x="1217" y="14286"/>
                    <a:pt x="943" y="14013"/>
                    <a:pt x="609" y="14013"/>
                  </a:cubicBezTo>
                  <a:close/>
                  <a:moveTo>
                    <a:pt x="609" y="17508"/>
                  </a:moveTo>
                  <a:cubicBezTo>
                    <a:pt x="274" y="17508"/>
                    <a:pt x="1" y="17782"/>
                    <a:pt x="1" y="18116"/>
                  </a:cubicBezTo>
                  <a:cubicBezTo>
                    <a:pt x="1" y="18451"/>
                    <a:pt x="274" y="18724"/>
                    <a:pt x="609" y="18724"/>
                  </a:cubicBezTo>
                  <a:cubicBezTo>
                    <a:pt x="943" y="18724"/>
                    <a:pt x="1217" y="18451"/>
                    <a:pt x="1217" y="18116"/>
                  </a:cubicBezTo>
                  <a:cubicBezTo>
                    <a:pt x="1217" y="17782"/>
                    <a:pt x="943" y="17508"/>
                    <a:pt x="609" y="17508"/>
                  </a:cubicBezTo>
                  <a:close/>
                  <a:moveTo>
                    <a:pt x="609" y="21004"/>
                  </a:moveTo>
                  <a:cubicBezTo>
                    <a:pt x="274" y="21004"/>
                    <a:pt x="1" y="21277"/>
                    <a:pt x="1" y="21612"/>
                  </a:cubicBezTo>
                  <a:cubicBezTo>
                    <a:pt x="1" y="21946"/>
                    <a:pt x="274" y="22220"/>
                    <a:pt x="609" y="22220"/>
                  </a:cubicBezTo>
                  <a:cubicBezTo>
                    <a:pt x="943" y="22220"/>
                    <a:pt x="1217" y="21946"/>
                    <a:pt x="1217" y="21612"/>
                  </a:cubicBezTo>
                  <a:cubicBezTo>
                    <a:pt x="1217" y="21277"/>
                    <a:pt x="943" y="21004"/>
                    <a:pt x="609" y="21004"/>
                  </a:cubicBezTo>
                  <a:close/>
                  <a:moveTo>
                    <a:pt x="609" y="24530"/>
                  </a:moveTo>
                  <a:cubicBezTo>
                    <a:pt x="274" y="24530"/>
                    <a:pt x="1" y="24803"/>
                    <a:pt x="1" y="25138"/>
                  </a:cubicBezTo>
                  <a:cubicBezTo>
                    <a:pt x="1" y="25441"/>
                    <a:pt x="274" y="25715"/>
                    <a:pt x="609" y="25745"/>
                  </a:cubicBezTo>
                  <a:cubicBezTo>
                    <a:pt x="943" y="25745"/>
                    <a:pt x="1217" y="25502"/>
                    <a:pt x="1217" y="25138"/>
                  </a:cubicBezTo>
                  <a:cubicBezTo>
                    <a:pt x="1217" y="24803"/>
                    <a:pt x="943" y="24530"/>
                    <a:pt x="609" y="2453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4"/>
            <p:cNvSpPr/>
            <p:nvPr/>
          </p:nvSpPr>
          <p:spPr>
            <a:xfrm>
              <a:off x="557560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4"/>
            <p:cNvSpPr/>
            <p:nvPr/>
          </p:nvSpPr>
          <p:spPr>
            <a:xfrm>
              <a:off x="5658425" y="1450150"/>
              <a:ext cx="30425" cy="731050"/>
            </a:xfrm>
            <a:custGeom>
              <a:avLst/>
              <a:gdLst/>
              <a:ahLst/>
              <a:cxnLst/>
              <a:rect l="l" t="t" r="r" b="b"/>
              <a:pathLst>
                <a:path w="1217" h="29242" extrusionOk="0">
                  <a:moveTo>
                    <a:pt x="608" y="1"/>
                  </a:moveTo>
                  <a:cubicBezTo>
                    <a:pt x="244" y="1"/>
                    <a:pt x="1" y="274"/>
                    <a:pt x="1" y="609"/>
                  </a:cubicBezTo>
                  <a:cubicBezTo>
                    <a:pt x="1" y="913"/>
                    <a:pt x="244" y="1186"/>
                    <a:pt x="608" y="1217"/>
                  </a:cubicBezTo>
                  <a:cubicBezTo>
                    <a:pt x="943" y="1217"/>
                    <a:pt x="1216" y="943"/>
                    <a:pt x="1216" y="609"/>
                  </a:cubicBezTo>
                  <a:cubicBezTo>
                    <a:pt x="1216" y="274"/>
                    <a:pt x="943" y="1"/>
                    <a:pt x="608" y="1"/>
                  </a:cubicBezTo>
                  <a:close/>
                  <a:moveTo>
                    <a:pt x="608" y="3496"/>
                  </a:moveTo>
                  <a:cubicBezTo>
                    <a:pt x="244" y="3496"/>
                    <a:pt x="1" y="3770"/>
                    <a:pt x="1" y="4104"/>
                  </a:cubicBezTo>
                  <a:cubicBezTo>
                    <a:pt x="1" y="4439"/>
                    <a:pt x="244" y="4682"/>
                    <a:pt x="608" y="4712"/>
                  </a:cubicBezTo>
                  <a:cubicBezTo>
                    <a:pt x="943" y="4712"/>
                    <a:pt x="1216" y="4439"/>
                    <a:pt x="1216" y="4104"/>
                  </a:cubicBezTo>
                  <a:cubicBezTo>
                    <a:pt x="1216" y="3770"/>
                    <a:pt x="943" y="3496"/>
                    <a:pt x="608" y="3496"/>
                  </a:cubicBezTo>
                  <a:close/>
                  <a:moveTo>
                    <a:pt x="608" y="6992"/>
                  </a:moveTo>
                  <a:cubicBezTo>
                    <a:pt x="244" y="6992"/>
                    <a:pt x="1" y="7235"/>
                    <a:pt x="1" y="7600"/>
                  </a:cubicBezTo>
                  <a:cubicBezTo>
                    <a:pt x="1" y="7934"/>
                    <a:pt x="244" y="8208"/>
                    <a:pt x="608" y="8208"/>
                  </a:cubicBezTo>
                  <a:cubicBezTo>
                    <a:pt x="943" y="8208"/>
                    <a:pt x="1216" y="7934"/>
                    <a:pt x="1216" y="7600"/>
                  </a:cubicBezTo>
                  <a:cubicBezTo>
                    <a:pt x="1216" y="7265"/>
                    <a:pt x="943" y="6992"/>
                    <a:pt x="608" y="6992"/>
                  </a:cubicBezTo>
                  <a:close/>
                  <a:moveTo>
                    <a:pt x="608" y="10487"/>
                  </a:moveTo>
                  <a:cubicBezTo>
                    <a:pt x="244" y="10487"/>
                    <a:pt x="1" y="10761"/>
                    <a:pt x="1" y="11095"/>
                  </a:cubicBezTo>
                  <a:cubicBezTo>
                    <a:pt x="1" y="11430"/>
                    <a:pt x="244" y="11703"/>
                    <a:pt x="608" y="11703"/>
                  </a:cubicBezTo>
                  <a:cubicBezTo>
                    <a:pt x="943" y="11703"/>
                    <a:pt x="1216" y="11430"/>
                    <a:pt x="1216" y="11095"/>
                  </a:cubicBezTo>
                  <a:cubicBezTo>
                    <a:pt x="1216" y="10761"/>
                    <a:pt x="943" y="10487"/>
                    <a:pt x="608" y="10487"/>
                  </a:cubicBezTo>
                  <a:close/>
                  <a:moveTo>
                    <a:pt x="608" y="14013"/>
                  </a:moveTo>
                  <a:cubicBezTo>
                    <a:pt x="244" y="14013"/>
                    <a:pt x="1" y="14287"/>
                    <a:pt x="1" y="14621"/>
                  </a:cubicBezTo>
                  <a:cubicBezTo>
                    <a:pt x="1" y="14925"/>
                    <a:pt x="244" y="15199"/>
                    <a:pt x="608" y="15229"/>
                  </a:cubicBezTo>
                  <a:cubicBezTo>
                    <a:pt x="943" y="15229"/>
                    <a:pt x="1216" y="14956"/>
                    <a:pt x="1216" y="14621"/>
                  </a:cubicBezTo>
                  <a:cubicBezTo>
                    <a:pt x="1216" y="14287"/>
                    <a:pt x="943" y="14013"/>
                    <a:pt x="608" y="14013"/>
                  </a:cubicBezTo>
                  <a:close/>
                  <a:moveTo>
                    <a:pt x="608" y="17509"/>
                  </a:moveTo>
                  <a:cubicBezTo>
                    <a:pt x="244" y="17509"/>
                    <a:pt x="1" y="17782"/>
                    <a:pt x="1" y="18117"/>
                  </a:cubicBezTo>
                  <a:cubicBezTo>
                    <a:pt x="1" y="18451"/>
                    <a:pt x="244" y="18725"/>
                    <a:pt x="608" y="18725"/>
                  </a:cubicBezTo>
                  <a:cubicBezTo>
                    <a:pt x="943" y="18725"/>
                    <a:pt x="1216" y="18451"/>
                    <a:pt x="1216" y="18117"/>
                  </a:cubicBezTo>
                  <a:cubicBezTo>
                    <a:pt x="1216" y="17782"/>
                    <a:pt x="943" y="17509"/>
                    <a:pt x="608" y="17509"/>
                  </a:cubicBezTo>
                  <a:close/>
                  <a:moveTo>
                    <a:pt x="608" y="21004"/>
                  </a:moveTo>
                  <a:cubicBezTo>
                    <a:pt x="244" y="21004"/>
                    <a:pt x="1" y="21278"/>
                    <a:pt x="1" y="21612"/>
                  </a:cubicBezTo>
                  <a:cubicBezTo>
                    <a:pt x="1" y="21947"/>
                    <a:pt x="244" y="22220"/>
                    <a:pt x="608" y="22220"/>
                  </a:cubicBezTo>
                  <a:cubicBezTo>
                    <a:pt x="943" y="22220"/>
                    <a:pt x="1216" y="21947"/>
                    <a:pt x="1216" y="21612"/>
                  </a:cubicBezTo>
                  <a:cubicBezTo>
                    <a:pt x="1216" y="21278"/>
                    <a:pt x="943" y="21004"/>
                    <a:pt x="608" y="21004"/>
                  </a:cubicBezTo>
                  <a:close/>
                  <a:moveTo>
                    <a:pt x="608" y="24500"/>
                  </a:moveTo>
                  <a:cubicBezTo>
                    <a:pt x="244" y="24500"/>
                    <a:pt x="1" y="24773"/>
                    <a:pt x="1" y="25108"/>
                  </a:cubicBezTo>
                  <a:cubicBezTo>
                    <a:pt x="1" y="25442"/>
                    <a:pt x="244" y="25716"/>
                    <a:pt x="608" y="25716"/>
                  </a:cubicBezTo>
                  <a:cubicBezTo>
                    <a:pt x="943" y="25716"/>
                    <a:pt x="1216" y="25442"/>
                    <a:pt x="1216" y="25108"/>
                  </a:cubicBezTo>
                  <a:cubicBezTo>
                    <a:pt x="1216" y="24773"/>
                    <a:pt x="943" y="24500"/>
                    <a:pt x="608" y="24500"/>
                  </a:cubicBezTo>
                  <a:close/>
                  <a:moveTo>
                    <a:pt x="608" y="28026"/>
                  </a:moveTo>
                  <a:cubicBezTo>
                    <a:pt x="244" y="28026"/>
                    <a:pt x="1" y="28299"/>
                    <a:pt x="1" y="28634"/>
                  </a:cubicBezTo>
                  <a:cubicBezTo>
                    <a:pt x="1" y="28937"/>
                    <a:pt x="244" y="29211"/>
                    <a:pt x="608" y="29241"/>
                  </a:cubicBezTo>
                  <a:cubicBezTo>
                    <a:pt x="943" y="29241"/>
                    <a:pt x="1216" y="28998"/>
                    <a:pt x="1216" y="28634"/>
                  </a:cubicBezTo>
                  <a:cubicBezTo>
                    <a:pt x="1216" y="28299"/>
                    <a:pt x="943" y="28026"/>
                    <a:pt x="608" y="2802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4"/>
            <p:cNvSpPr/>
            <p:nvPr/>
          </p:nvSpPr>
          <p:spPr>
            <a:xfrm>
              <a:off x="5656900" y="2238925"/>
              <a:ext cx="28900" cy="29650"/>
            </a:xfrm>
            <a:custGeom>
              <a:avLst/>
              <a:gdLst/>
              <a:ahLst/>
              <a:cxnLst/>
              <a:rect l="l" t="t" r="r" b="b"/>
              <a:pathLst>
                <a:path w="1156" h="1186" extrusionOk="0">
                  <a:moveTo>
                    <a:pt x="578" y="1"/>
                  </a:moveTo>
                  <a:cubicBezTo>
                    <a:pt x="426" y="1"/>
                    <a:pt x="274" y="61"/>
                    <a:pt x="153" y="183"/>
                  </a:cubicBezTo>
                  <a:cubicBezTo>
                    <a:pt x="122" y="183"/>
                    <a:pt x="122" y="213"/>
                    <a:pt x="92" y="244"/>
                  </a:cubicBezTo>
                  <a:cubicBezTo>
                    <a:pt x="92" y="274"/>
                    <a:pt x="62" y="335"/>
                    <a:pt x="62" y="365"/>
                  </a:cubicBezTo>
                  <a:cubicBezTo>
                    <a:pt x="62" y="396"/>
                    <a:pt x="1" y="426"/>
                    <a:pt x="1" y="487"/>
                  </a:cubicBezTo>
                  <a:lnTo>
                    <a:pt x="1" y="578"/>
                  </a:lnTo>
                  <a:cubicBezTo>
                    <a:pt x="1" y="730"/>
                    <a:pt x="92" y="882"/>
                    <a:pt x="214" y="1004"/>
                  </a:cubicBezTo>
                  <a:cubicBezTo>
                    <a:pt x="305" y="1125"/>
                    <a:pt x="457" y="1186"/>
                    <a:pt x="609" y="1186"/>
                  </a:cubicBezTo>
                  <a:cubicBezTo>
                    <a:pt x="669" y="1186"/>
                    <a:pt x="700" y="1156"/>
                    <a:pt x="669" y="1156"/>
                  </a:cubicBezTo>
                  <a:cubicBezTo>
                    <a:pt x="700" y="1156"/>
                    <a:pt x="730" y="1125"/>
                    <a:pt x="761" y="1125"/>
                  </a:cubicBezTo>
                  <a:cubicBezTo>
                    <a:pt x="821" y="1125"/>
                    <a:pt x="852" y="1125"/>
                    <a:pt x="882" y="1095"/>
                  </a:cubicBezTo>
                  <a:cubicBezTo>
                    <a:pt x="882" y="1034"/>
                    <a:pt x="913" y="1034"/>
                    <a:pt x="973" y="1004"/>
                  </a:cubicBezTo>
                  <a:cubicBezTo>
                    <a:pt x="1065" y="882"/>
                    <a:pt x="1156" y="730"/>
                    <a:pt x="1156" y="578"/>
                  </a:cubicBezTo>
                  <a:lnTo>
                    <a:pt x="1156" y="487"/>
                  </a:lnTo>
                  <a:cubicBezTo>
                    <a:pt x="1156" y="426"/>
                    <a:pt x="1125" y="396"/>
                    <a:pt x="1125" y="365"/>
                  </a:cubicBezTo>
                  <a:cubicBezTo>
                    <a:pt x="1125" y="304"/>
                    <a:pt x="1125" y="274"/>
                    <a:pt x="1065" y="244"/>
                  </a:cubicBezTo>
                  <a:lnTo>
                    <a:pt x="1004" y="183"/>
                  </a:lnTo>
                  <a:cubicBezTo>
                    <a:pt x="882" y="61"/>
                    <a:pt x="730" y="1"/>
                    <a:pt x="5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4"/>
            <p:cNvSpPr/>
            <p:nvPr/>
          </p:nvSpPr>
          <p:spPr>
            <a:xfrm>
              <a:off x="5739725" y="1362025"/>
              <a:ext cx="30425" cy="819175"/>
            </a:xfrm>
            <a:custGeom>
              <a:avLst/>
              <a:gdLst/>
              <a:ahLst/>
              <a:cxnLst/>
              <a:rect l="l" t="t" r="r" b="b"/>
              <a:pathLst>
                <a:path w="1217" h="32767" extrusionOk="0">
                  <a:moveTo>
                    <a:pt x="609" y="0"/>
                  </a:moveTo>
                  <a:cubicBezTo>
                    <a:pt x="274" y="0"/>
                    <a:pt x="1" y="243"/>
                    <a:pt x="1" y="608"/>
                  </a:cubicBezTo>
                  <a:cubicBezTo>
                    <a:pt x="1" y="942"/>
                    <a:pt x="274" y="1216"/>
                    <a:pt x="609" y="1216"/>
                  </a:cubicBezTo>
                  <a:cubicBezTo>
                    <a:pt x="943" y="1216"/>
                    <a:pt x="1217" y="942"/>
                    <a:pt x="1217" y="608"/>
                  </a:cubicBezTo>
                  <a:cubicBezTo>
                    <a:pt x="1217" y="243"/>
                    <a:pt x="943" y="0"/>
                    <a:pt x="609" y="0"/>
                  </a:cubicBezTo>
                  <a:close/>
                  <a:moveTo>
                    <a:pt x="609" y="3526"/>
                  </a:moveTo>
                  <a:cubicBezTo>
                    <a:pt x="274" y="3526"/>
                    <a:pt x="1" y="3799"/>
                    <a:pt x="1" y="4134"/>
                  </a:cubicBezTo>
                  <a:cubicBezTo>
                    <a:pt x="1" y="4438"/>
                    <a:pt x="274" y="4711"/>
                    <a:pt x="609" y="4742"/>
                  </a:cubicBezTo>
                  <a:cubicBezTo>
                    <a:pt x="943" y="4742"/>
                    <a:pt x="1217" y="4468"/>
                    <a:pt x="1217" y="4134"/>
                  </a:cubicBezTo>
                  <a:cubicBezTo>
                    <a:pt x="1217" y="3799"/>
                    <a:pt x="943" y="3526"/>
                    <a:pt x="609" y="3526"/>
                  </a:cubicBezTo>
                  <a:close/>
                  <a:moveTo>
                    <a:pt x="609" y="7021"/>
                  </a:moveTo>
                  <a:cubicBezTo>
                    <a:pt x="274" y="7021"/>
                    <a:pt x="1" y="7295"/>
                    <a:pt x="1" y="7629"/>
                  </a:cubicBezTo>
                  <a:cubicBezTo>
                    <a:pt x="1" y="7964"/>
                    <a:pt x="274" y="8207"/>
                    <a:pt x="609" y="8237"/>
                  </a:cubicBezTo>
                  <a:cubicBezTo>
                    <a:pt x="943" y="8237"/>
                    <a:pt x="1217" y="7964"/>
                    <a:pt x="1217" y="7629"/>
                  </a:cubicBezTo>
                  <a:cubicBezTo>
                    <a:pt x="1217" y="7295"/>
                    <a:pt x="943" y="7021"/>
                    <a:pt x="609" y="7021"/>
                  </a:cubicBezTo>
                  <a:close/>
                  <a:moveTo>
                    <a:pt x="609" y="10517"/>
                  </a:moveTo>
                  <a:cubicBezTo>
                    <a:pt x="274" y="10517"/>
                    <a:pt x="1" y="10760"/>
                    <a:pt x="1" y="11125"/>
                  </a:cubicBezTo>
                  <a:cubicBezTo>
                    <a:pt x="1" y="11459"/>
                    <a:pt x="274" y="11733"/>
                    <a:pt x="609" y="11733"/>
                  </a:cubicBezTo>
                  <a:cubicBezTo>
                    <a:pt x="943" y="11733"/>
                    <a:pt x="1217" y="11459"/>
                    <a:pt x="1217" y="11125"/>
                  </a:cubicBezTo>
                  <a:cubicBezTo>
                    <a:pt x="1217" y="10790"/>
                    <a:pt x="943" y="10517"/>
                    <a:pt x="609" y="10517"/>
                  </a:cubicBezTo>
                  <a:close/>
                  <a:moveTo>
                    <a:pt x="609" y="14012"/>
                  </a:moveTo>
                  <a:cubicBezTo>
                    <a:pt x="274" y="14012"/>
                    <a:pt x="1" y="14286"/>
                    <a:pt x="1" y="14620"/>
                  </a:cubicBezTo>
                  <a:cubicBezTo>
                    <a:pt x="1" y="14955"/>
                    <a:pt x="274" y="15228"/>
                    <a:pt x="609" y="15228"/>
                  </a:cubicBezTo>
                  <a:cubicBezTo>
                    <a:pt x="943" y="15228"/>
                    <a:pt x="1217" y="14955"/>
                    <a:pt x="1217" y="14620"/>
                  </a:cubicBezTo>
                  <a:cubicBezTo>
                    <a:pt x="1217" y="14286"/>
                    <a:pt x="943" y="14012"/>
                    <a:pt x="609" y="14012"/>
                  </a:cubicBezTo>
                  <a:close/>
                  <a:moveTo>
                    <a:pt x="609" y="17538"/>
                  </a:moveTo>
                  <a:cubicBezTo>
                    <a:pt x="274" y="17538"/>
                    <a:pt x="1" y="17812"/>
                    <a:pt x="1" y="18146"/>
                  </a:cubicBezTo>
                  <a:cubicBezTo>
                    <a:pt x="1" y="18450"/>
                    <a:pt x="274" y="18724"/>
                    <a:pt x="609" y="18754"/>
                  </a:cubicBezTo>
                  <a:cubicBezTo>
                    <a:pt x="943" y="18754"/>
                    <a:pt x="1217" y="18481"/>
                    <a:pt x="1217" y="18146"/>
                  </a:cubicBezTo>
                  <a:cubicBezTo>
                    <a:pt x="1217" y="17812"/>
                    <a:pt x="943" y="17538"/>
                    <a:pt x="609" y="17538"/>
                  </a:cubicBezTo>
                  <a:close/>
                  <a:moveTo>
                    <a:pt x="609" y="21034"/>
                  </a:moveTo>
                  <a:cubicBezTo>
                    <a:pt x="274" y="21034"/>
                    <a:pt x="1" y="21307"/>
                    <a:pt x="1" y="21642"/>
                  </a:cubicBezTo>
                  <a:cubicBezTo>
                    <a:pt x="1" y="21976"/>
                    <a:pt x="274" y="22250"/>
                    <a:pt x="609" y="22250"/>
                  </a:cubicBezTo>
                  <a:cubicBezTo>
                    <a:pt x="943" y="22250"/>
                    <a:pt x="1217" y="21976"/>
                    <a:pt x="1217" y="21642"/>
                  </a:cubicBezTo>
                  <a:cubicBezTo>
                    <a:pt x="1217" y="21307"/>
                    <a:pt x="943" y="21034"/>
                    <a:pt x="609" y="21034"/>
                  </a:cubicBezTo>
                  <a:close/>
                  <a:moveTo>
                    <a:pt x="609" y="24529"/>
                  </a:moveTo>
                  <a:cubicBezTo>
                    <a:pt x="274" y="24529"/>
                    <a:pt x="1" y="24803"/>
                    <a:pt x="1" y="25137"/>
                  </a:cubicBezTo>
                  <a:cubicBezTo>
                    <a:pt x="1" y="25472"/>
                    <a:pt x="274" y="25745"/>
                    <a:pt x="609" y="25745"/>
                  </a:cubicBezTo>
                  <a:cubicBezTo>
                    <a:pt x="943" y="25745"/>
                    <a:pt x="1217" y="25472"/>
                    <a:pt x="1217" y="25137"/>
                  </a:cubicBezTo>
                  <a:cubicBezTo>
                    <a:pt x="1217" y="24803"/>
                    <a:pt x="943" y="24529"/>
                    <a:pt x="609" y="24529"/>
                  </a:cubicBezTo>
                  <a:close/>
                  <a:moveTo>
                    <a:pt x="609" y="28025"/>
                  </a:moveTo>
                  <a:cubicBezTo>
                    <a:pt x="274" y="28025"/>
                    <a:pt x="1" y="28298"/>
                    <a:pt x="1" y="28633"/>
                  </a:cubicBezTo>
                  <a:cubicBezTo>
                    <a:pt x="1" y="28967"/>
                    <a:pt x="274" y="29241"/>
                    <a:pt x="609" y="29241"/>
                  </a:cubicBezTo>
                  <a:cubicBezTo>
                    <a:pt x="943" y="29241"/>
                    <a:pt x="1217" y="28967"/>
                    <a:pt x="1217" y="28633"/>
                  </a:cubicBezTo>
                  <a:cubicBezTo>
                    <a:pt x="1217" y="28298"/>
                    <a:pt x="943" y="28025"/>
                    <a:pt x="609" y="28025"/>
                  </a:cubicBezTo>
                  <a:close/>
                  <a:moveTo>
                    <a:pt x="609" y="31551"/>
                  </a:moveTo>
                  <a:cubicBezTo>
                    <a:pt x="274" y="31551"/>
                    <a:pt x="1" y="31824"/>
                    <a:pt x="1" y="32159"/>
                  </a:cubicBezTo>
                  <a:cubicBezTo>
                    <a:pt x="1" y="32462"/>
                    <a:pt x="274" y="32736"/>
                    <a:pt x="609" y="32766"/>
                  </a:cubicBezTo>
                  <a:cubicBezTo>
                    <a:pt x="943" y="32766"/>
                    <a:pt x="1217" y="32523"/>
                    <a:pt x="1217" y="32159"/>
                  </a:cubicBezTo>
                  <a:cubicBezTo>
                    <a:pt x="1217" y="31824"/>
                    <a:pt x="943" y="31551"/>
                    <a:pt x="609" y="3155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4"/>
            <p:cNvSpPr/>
            <p:nvPr/>
          </p:nvSpPr>
          <p:spPr>
            <a:xfrm>
              <a:off x="5738975" y="2239100"/>
              <a:ext cx="29650" cy="29475"/>
            </a:xfrm>
            <a:custGeom>
              <a:avLst/>
              <a:gdLst/>
              <a:ahLst/>
              <a:cxnLst/>
              <a:rect l="l" t="t" r="r" b="b"/>
              <a:pathLst>
                <a:path w="1186" h="1179" extrusionOk="0">
                  <a:moveTo>
                    <a:pt x="571" y="1"/>
                  </a:moveTo>
                  <a:cubicBezTo>
                    <a:pt x="425" y="1"/>
                    <a:pt x="296" y="63"/>
                    <a:pt x="183" y="176"/>
                  </a:cubicBezTo>
                  <a:cubicBezTo>
                    <a:pt x="61" y="267"/>
                    <a:pt x="0" y="419"/>
                    <a:pt x="0" y="571"/>
                  </a:cubicBezTo>
                  <a:cubicBezTo>
                    <a:pt x="0" y="723"/>
                    <a:pt x="61" y="875"/>
                    <a:pt x="183" y="997"/>
                  </a:cubicBezTo>
                  <a:cubicBezTo>
                    <a:pt x="304" y="1118"/>
                    <a:pt x="456" y="1179"/>
                    <a:pt x="608" y="1179"/>
                  </a:cubicBezTo>
                  <a:cubicBezTo>
                    <a:pt x="669" y="1179"/>
                    <a:pt x="760" y="1149"/>
                    <a:pt x="791" y="1118"/>
                  </a:cubicBezTo>
                  <a:cubicBezTo>
                    <a:pt x="882" y="1118"/>
                    <a:pt x="943" y="1027"/>
                    <a:pt x="973" y="997"/>
                  </a:cubicBezTo>
                  <a:cubicBezTo>
                    <a:pt x="1095" y="875"/>
                    <a:pt x="1186" y="723"/>
                    <a:pt x="1186" y="571"/>
                  </a:cubicBezTo>
                  <a:lnTo>
                    <a:pt x="1186" y="480"/>
                  </a:lnTo>
                  <a:cubicBezTo>
                    <a:pt x="1186" y="419"/>
                    <a:pt x="1125" y="389"/>
                    <a:pt x="1125" y="358"/>
                  </a:cubicBezTo>
                  <a:cubicBezTo>
                    <a:pt x="1125" y="297"/>
                    <a:pt x="1125" y="267"/>
                    <a:pt x="1095" y="237"/>
                  </a:cubicBezTo>
                  <a:lnTo>
                    <a:pt x="1004" y="176"/>
                  </a:lnTo>
                  <a:cubicBezTo>
                    <a:pt x="1004" y="115"/>
                    <a:pt x="973" y="115"/>
                    <a:pt x="943" y="85"/>
                  </a:cubicBezTo>
                  <a:cubicBezTo>
                    <a:pt x="912" y="85"/>
                    <a:pt x="882" y="54"/>
                    <a:pt x="821" y="54"/>
                  </a:cubicBezTo>
                  <a:cubicBezTo>
                    <a:pt x="791" y="54"/>
                    <a:pt x="760" y="24"/>
                    <a:pt x="730" y="24"/>
                  </a:cubicBezTo>
                  <a:cubicBezTo>
                    <a:pt x="675" y="8"/>
                    <a:pt x="622" y="1"/>
                    <a:pt x="5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4"/>
            <p:cNvSpPr/>
            <p:nvPr/>
          </p:nvSpPr>
          <p:spPr>
            <a:xfrm>
              <a:off x="5821050" y="1274625"/>
              <a:ext cx="31175" cy="906575"/>
            </a:xfrm>
            <a:custGeom>
              <a:avLst/>
              <a:gdLst/>
              <a:ahLst/>
              <a:cxnLst/>
              <a:rect l="l" t="t" r="r" b="b"/>
              <a:pathLst>
                <a:path w="1247" h="36263" extrusionOk="0">
                  <a:moveTo>
                    <a:pt x="639" y="1"/>
                  </a:moveTo>
                  <a:cubicBezTo>
                    <a:pt x="274" y="1"/>
                    <a:pt x="0" y="244"/>
                    <a:pt x="0" y="608"/>
                  </a:cubicBezTo>
                  <a:cubicBezTo>
                    <a:pt x="0" y="943"/>
                    <a:pt x="274" y="1216"/>
                    <a:pt x="639" y="1216"/>
                  </a:cubicBezTo>
                  <a:cubicBezTo>
                    <a:pt x="973" y="1216"/>
                    <a:pt x="1246" y="943"/>
                    <a:pt x="1246" y="608"/>
                  </a:cubicBezTo>
                  <a:cubicBezTo>
                    <a:pt x="1246" y="244"/>
                    <a:pt x="973" y="1"/>
                    <a:pt x="639" y="1"/>
                  </a:cubicBezTo>
                  <a:close/>
                  <a:moveTo>
                    <a:pt x="639" y="3496"/>
                  </a:moveTo>
                  <a:cubicBezTo>
                    <a:pt x="274" y="3496"/>
                    <a:pt x="0" y="3739"/>
                    <a:pt x="0" y="4104"/>
                  </a:cubicBezTo>
                  <a:cubicBezTo>
                    <a:pt x="0" y="4438"/>
                    <a:pt x="274" y="4712"/>
                    <a:pt x="639" y="4712"/>
                  </a:cubicBezTo>
                  <a:cubicBezTo>
                    <a:pt x="973" y="4712"/>
                    <a:pt x="1246" y="4438"/>
                    <a:pt x="1246" y="4104"/>
                  </a:cubicBezTo>
                  <a:cubicBezTo>
                    <a:pt x="1246" y="3739"/>
                    <a:pt x="973" y="3496"/>
                    <a:pt x="639" y="3496"/>
                  </a:cubicBezTo>
                  <a:close/>
                  <a:moveTo>
                    <a:pt x="639" y="7022"/>
                  </a:moveTo>
                  <a:cubicBezTo>
                    <a:pt x="274" y="7022"/>
                    <a:pt x="0" y="7295"/>
                    <a:pt x="0" y="7630"/>
                  </a:cubicBezTo>
                  <a:cubicBezTo>
                    <a:pt x="0" y="7934"/>
                    <a:pt x="274" y="8207"/>
                    <a:pt x="639" y="8238"/>
                  </a:cubicBezTo>
                  <a:cubicBezTo>
                    <a:pt x="973" y="8238"/>
                    <a:pt x="1246" y="7964"/>
                    <a:pt x="1246" y="7630"/>
                  </a:cubicBezTo>
                  <a:cubicBezTo>
                    <a:pt x="1246" y="7295"/>
                    <a:pt x="973" y="7022"/>
                    <a:pt x="639" y="7022"/>
                  </a:cubicBezTo>
                  <a:close/>
                  <a:moveTo>
                    <a:pt x="639" y="10517"/>
                  </a:moveTo>
                  <a:cubicBezTo>
                    <a:pt x="274" y="10517"/>
                    <a:pt x="0" y="10791"/>
                    <a:pt x="0" y="11125"/>
                  </a:cubicBezTo>
                  <a:cubicBezTo>
                    <a:pt x="0" y="11460"/>
                    <a:pt x="274" y="11703"/>
                    <a:pt x="639" y="11733"/>
                  </a:cubicBezTo>
                  <a:cubicBezTo>
                    <a:pt x="973" y="11733"/>
                    <a:pt x="1246" y="11460"/>
                    <a:pt x="1246" y="11125"/>
                  </a:cubicBezTo>
                  <a:cubicBezTo>
                    <a:pt x="1246" y="10791"/>
                    <a:pt x="973" y="10517"/>
                    <a:pt x="639" y="10517"/>
                  </a:cubicBezTo>
                  <a:close/>
                  <a:moveTo>
                    <a:pt x="639" y="14013"/>
                  </a:moveTo>
                  <a:cubicBezTo>
                    <a:pt x="274" y="14013"/>
                    <a:pt x="0" y="14256"/>
                    <a:pt x="0" y="14621"/>
                  </a:cubicBezTo>
                  <a:cubicBezTo>
                    <a:pt x="0" y="14955"/>
                    <a:pt x="274" y="15229"/>
                    <a:pt x="639" y="15229"/>
                  </a:cubicBezTo>
                  <a:cubicBezTo>
                    <a:pt x="973" y="15229"/>
                    <a:pt x="1246" y="14955"/>
                    <a:pt x="1246" y="14621"/>
                  </a:cubicBezTo>
                  <a:cubicBezTo>
                    <a:pt x="1246" y="14286"/>
                    <a:pt x="973" y="14013"/>
                    <a:pt x="639" y="14013"/>
                  </a:cubicBezTo>
                  <a:close/>
                  <a:moveTo>
                    <a:pt x="639" y="17508"/>
                  </a:moveTo>
                  <a:cubicBezTo>
                    <a:pt x="274" y="17508"/>
                    <a:pt x="0" y="17782"/>
                    <a:pt x="0" y="18116"/>
                  </a:cubicBezTo>
                  <a:cubicBezTo>
                    <a:pt x="0" y="18451"/>
                    <a:pt x="274" y="18724"/>
                    <a:pt x="639" y="18724"/>
                  </a:cubicBezTo>
                  <a:cubicBezTo>
                    <a:pt x="973" y="18724"/>
                    <a:pt x="1246" y="18451"/>
                    <a:pt x="1246" y="18116"/>
                  </a:cubicBezTo>
                  <a:cubicBezTo>
                    <a:pt x="1246" y="17782"/>
                    <a:pt x="973" y="17508"/>
                    <a:pt x="639" y="17508"/>
                  </a:cubicBezTo>
                  <a:close/>
                  <a:moveTo>
                    <a:pt x="639" y="21034"/>
                  </a:moveTo>
                  <a:cubicBezTo>
                    <a:pt x="274" y="21034"/>
                    <a:pt x="0" y="21308"/>
                    <a:pt x="0" y="21642"/>
                  </a:cubicBezTo>
                  <a:cubicBezTo>
                    <a:pt x="0" y="21946"/>
                    <a:pt x="274" y="22220"/>
                    <a:pt x="639" y="22250"/>
                  </a:cubicBezTo>
                  <a:cubicBezTo>
                    <a:pt x="973" y="22250"/>
                    <a:pt x="1246" y="21977"/>
                    <a:pt x="1246" y="21642"/>
                  </a:cubicBezTo>
                  <a:cubicBezTo>
                    <a:pt x="1246" y="21308"/>
                    <a:pt x="973" y="21034"/>
                    <a:pt x="639" y="21034"/>
                  </a:cubicBezTo>
                  <a:close/>
                  <a:moveTo>
                    <a:pt x="639" y="24530"/>
                  </a:moveTo>
                  <a:cubicBezTo>
                    <a:pt x="274" y="24530"/>
                    <a:pt x="0" y="24803"/>
                    <a:pt x="0" y="25138"/>
                  </a:cubicBezTo>
                  <a:cubicBezTo>
                    <a:pt x="0" y="25472"/>
                    <a:pt x="274" y="25746"/>
                    <a:pt x="639" y="25746"/>
                  </a:cubicBezTo>
                  <a:cubicBezTo>
                    <a:pt x="973" y="25746"/>
                    <a:pt x="1246" y="25472"/>
                    <a:pt x="1246" y="25138"/>
                  </a:cubicBezTo>
                  <a:cubicBezTo>
                    <a:pt x="1246" y="24803"/>
                    <a:pt x="973" y="24530"/>
                    <a:pt x="639" y="24530"/>
                  </a:cubicBezTo>
                  <a:close/>
                  <a:moveTo>
                    <a:pt x="639" y="28025"/>
                  </a:moveTo>
                  <a:cubicBezTo>
                    <a:pt x="274" y="28025"/>
                    <a:pt x="0" y="28299"/>
                    <a:pt x="0" y="28633"/>
                  </a:cubicBezTo>
                  <a:cubicBezTo>
                    <a:pt x="0" y="28968"/>
                    <a:pt x="274" y="29241"/>
                    <a:pt x="639" y="29241"/>
                  </a:cubicBezTo>
                  <a:cubicBezTo>
                    <a:pt x="973" y="29241"/>
                    <a:pt x="1246" y="28968"/>
                    <a:pt x="1246" y="28633"/>
                  </a:cubicBezTo>
                  <a:cubicBezTo>
                    <a:pt x="1246" y="28299"/>
                    <a:pt x="973" y="28025"/>
                    <a:pt x="639" y="28025"/>
                  </a:cubicBezTo>
                  <a:close/>
                  <a:moveTo>
                    <a:pt x="639" y="31521"/>
                  </a:moveTo>
                  <a:cubicBezTo>
                    <a:pt x="274" y="31521"/>
                    <a:pt x="0" y="31794"/>
                    <a:pt x="0" y="32129"/>
                  </a:cubicBezTo>
                  <a:cubicBezTo>
                    <a:pt x="0" y="32463"/>
                    <a:pt x="274" y="32737"/>
                    <a:pt x="639" y="32737"/>
                  </a:cubicBezTo>
                  <a:cubicBezTo>
                    <a:pt x="973" y="32737"/>
                    <a:pt x="1246" y="32463"/>
                    <a:pt x="1246" y="32129"/>
                  </a:cubicBezTo>
                  <a:cubicBezTo>
                    <a:pt x="1246" y="31794"/>
                    <a:pt x="973" y="31521"/>
                    <a:pt x="639" y="31521"/>
                  </a:cubicBezTo>
                  <a:close/>
                  <a:moveTo>
                    <a:pt x="639" y="35047"/>
                  </a:moveTo>
                  <a:cubicBezTo>
                    <a:pt x="274" y="35047"/>
                    <a:pt x="0" y="35320"/>
                    <a:pt x="0" y="35655"/>
                  </a:cubicBezTo>
                  <a:cubicBezTo>
                    <a:pt x="0" y="35958"/>
                    <a:pt x="274" y="36232"/>
                    <a:pt x="639" y="36262"/>
                  </a:cubicBezTo>
                  <a:cubicBezTo>
                    <a:pt x="973" y="36262"/>
                    <a:pt x="1246" y="36019"/>
                    <a:pt x="1246" y="35655"/>
                  </a:cubicBezTo>
                  <a:cubicBezTo>
                    <a:pt x="1246" y="35320"/>
                    <a:pt x="973" y="35047"/>
                    <a:pt x="639" y="3504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4"/>
            <p:cNvSpPr/>
            <p:nvPr/>
          </p:nvSpPr>
          <p:spPr>
            <a:xfrm>
              <a:off x="5821050" y="2239675"/>
              <a:ext cx="28900" cy="28900"/>
            </a:xfrm>
            <a:custGeom>
              <a:avLst/>
              <a:gdLst/>
              <a:ahLst/>
              <a:cxnLst/>
              <a:rect l="l" t="t" r="r" b="b"/>
              <a:pathLst>
                <a:path w="1156" h="1156" extrusionOk="0">
                  <a:moveTo>
                    <a:pt x="456" y="1"/>
                  </a:moveTo>
                  <a:cubicBezTo>
                    <a:pt x="426" y="1"/>
                    <a:pt x="395" y="31"/>
                    <a:pt x="365" y="31"/>
                  </a:cubicBezTo>
                  <a:cubicBezTo>
                    <a:pt x="335" y="31"/>
                    <a:pt x="274" y="31"/>
                    <a:pt x="243" y="62"/>
                  </a:cubicBezTo>
                  <a:cubicBezTo>
                    <a:pt x="243" y="92"/>
                    <a:pt x="213" y="92"/>
                    <a:pt x="152" y="122"/>
                  </a:cubicBezTo>
                  <a:cubicBezTo>
                    <a:pt x="122" y="122"/>
                    <a:pt x="122" y="183"/>
                    <a:pt x="91" y="214"/>
                  </a:cubicBezTo>
                  <a:cubicBezTo>
                    <a:pt x="91" y="244"/>
                    <a:pt x="61" y="274"/>
                    <a:pt x="61" y="335"/>
                  </a:cubicBezTo>
                  <a:cubicBezTo>
                    <a:pt x="61" y="366"/>
                    <a:pt x="0" y="396"/>
                    <a:pt x="0" y="426"/>
                  </a:cubicBezTo>
                  <a:lnTo>
                    <a:pt x="0" y="548"/>
                  </a:lnTo>
                  <a:lnTo>
                    <a:pt x="0" y="670"/>
                  </a:lnTo>
                  <a:cubicBezTo>
                    <a:pt x="0" y="700"/>
                    <a:pt x="61" y="761"/>
                    <a:pt x="61" y="791"/>
                  </a:cubicBezTo>
                  <a:cubicBezTo>
                    <a:pt x="61" y="822"/>
                    <a:pt x="61" y="852"/>
                    <a:pt x="91" y="913"/>
                  </a:cubicBezTo>
                  <a:lnTo>
                    <a:pt x="152" y="974"/>
                  </a:lnTo>
                  <a:cubicBezTo>
                    <a:pt x="274" y="1095"/>
                    <a:pt x="426" y="1156"/>
                    <a:pt x="578" y="1156"/>
                  </a:cubicBezTo>
                  <a:cubicBezTo>
                    <a:pt x="699" y="1156"/>
                    <a:pt x="760" y="1126"/>
                    <a:pt x="821" y="1095"/>
                  </a:cubicBezTo>
                  <a:cubicBezTo>
                    <a:pt x="882" y="1095"/>
                    <a:pt x="973" y="1004"/>
                    <a:pt x="1003" y="974"/>
                  </a:cubicBezTo>
                  <a:cubicBezTo>
                    <a:pt x="1034" y="974"/>
                    <a:pt x="1034" y="943"/>
                    <a:pt x="1064" y="913"/>
                  </a:cubicBezTo>
                  <a:cubicBezTo>
                    <a:pt x="1064" y="852"/>
                    <a:pt x="1125" y="822"/>
                    <a:pt x="1125" y="791"/>
                  </a:cubicBezTo>
                  <a:cubicBezTo>
                    <a:pt x="1125" y="761"/>
                    <a:pt x="1155" y="700"/>
                    <a:pt x="1155" y="670"/>
                  </a:cubicBezTo>
                  <a:lnTo>
                    <a:pt x="1155" y="548"/>
                  </a:lnTo>
                  <a:lnTo>
                    <a:pt x="1155" y="426"/>
                  </a:lnTo>
                  <a:cubicBezTo>
                    <a:pt x="1155" y="396"/>
                    <a:pt x="1125" y="366"/>
                    <a:pt x="1125" y="335"/>
                  </a:cubicBezTo>
                  <a:cubicBezTo>
                    <a:pt x="1125" y="274"/>
                    <a:pt x="1125" y="244"/>
                    <a:pt x="1064" y="214"/>
                  </a:cubicBezTo>
                  <a:lnTo>
                    <a:pt x="1003" y="122"/>
                  </a:lnTo>
                  <a:cubicBezTo>
                    <a:pt x="1003" y="92"/>
                    <a:pt x="973" y="92"/>
                    <a:pt x="912" y="62"/>
                  </a:cubicBezTo>
                  <a:cubicBezTo>
                    <a:pt x="882" y="62"/>
                    <a:pt x="851" y="31"/>
                    <a:pt x="821"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4"/>
            <p:cNvSpPr/>
            <p:nvPr/>
          </p:nvSpPr>
          <p:spPr>
            <a:xfrm>
              <a:off x="5903100" y="1187250"/>
              <a:ext cx="29675" cy="993950"/>
            </a:xfrm>
            <a:custGeom>
              <a:avLst/>
              <a:gdLst/>
              <a:ahLst/>
              <a:cxnLst/>
              <a:rect l="l" t="t" r="r" b="b"/>
              <a:pathLst>
                <a:path w="1187" h="39758" extrusionOk="0">
                  <a:moveTo>
                    <a:pt x="578" y="0"/>
                  </a:moveTo>
                  <a:cubicBezTo>
                    <a:pt x="275" y="0"/>
                    <a:pt x="1" y="243"/>
                    <a:pt x="1" y="608"/>
                  </a:cubicBezTo>
                  <a:cubicBezTo>
                    <a:pt x="1" y="942"/>
                    <a:pt x="275" y="1155"/>
                    <a:pt x="578" y="1185"/>
                  </a:cubicBezTo>
                  <a:cubicBezTo>
                    <a:pt x="913" y="1185"/>
                    <a:pt x="1186" y="942"/>
                    <a:pt x="1186" y="608"/>
                  </a:cubicBezTo>
                  <a:cubicBezTo>
                    <a:pt x="1186" y="243"/>
                    <a:pt x="913" y="0"/>
                    <a:pt x="578" y="0"/>
                  </a:cubicBezTo>
                  <a:close/>
                  <a:moveTo>
                    <a:pt x="578" y="3496"/>
                  </a:moveTo>
                  <a:cubicBezTo>
                    <a:pt x="275" y="3496"/>
                    <a:pt x="1" y="3739"/>
                    <a:pt x="1" y="4103"/>
                  </a:cubicBezTo>
                  <a:cubicBezTo>
                    <a:pt x="1" y="4438"/>
                    <a:pt x="275" y="4711"/>
                    <a:pt x="578" y="4711"/>
                  </a:cubicBezTo>
                  <a:cubicBezTo>
                    <a:pt x="913" y="4711"/>
                    <a:pt x="1186" y="4438"/>
                    <a:pt x="1186" y="4103"/>
                  </a:cubicBezTo>
                  <a:cubicBezTo>
                    <a:pt x="1186" y="3739"/>
                    <a:pt x="913" y="3496"/>
                    <a:pt x="578" y="3496"/>
                  </a:cubicBezTo>
                  <a:close/>
                  <a:moveTo>
                    <a:pt x="578" y="6991"/>
                  </a:moveTo>
                  <a:cubicBezTo>
                    <a:pt x="275" y="6991"/>
                    <a:pt x="1" y="7234"/>
                    <a:pt x="1" y="7599"/>
                  </a:cubicBezTo>
                  <a:cubicBezTo>
                    <a:pt x="1" y="7933"/>
                    <a:pt x="275" y="8207"/>
                    <a:pt x="578" y="8207"/>
                  </a:cubicBezTo>
                  <a:cubicBezTo>
                    <a:pt x="913" y="8207"/>
                    <a:pt x="1186" y="7933"/>
                    <a:pt x="1186" y="7599"/>
                  </a:cubicBezTo>
                  <a:cubicBezTo>
                    <a:pt x="1186" y="7234"/>
                    <a:pt x="913" y="6991"/>
                    <a:pt x="578" y="6991"/>
                  </a:cubicBezTo>
                  <a:close/>
                  <a:moveTo>
                    <a:pt x="578" y="10517"/>
                  </a:moveTo>
                  <a:cubicBezTo>
                    <a:pt x="275" y="10517"/>
                    <a:pt x="1" y="10790"/>
                    <a:pt x="1" y="11125"/>
                  </a:cubicBezTo>
                  <a:cubicBezTo>
                    <a:pt x="1" y="11429"/>
                    <a:pt x="275" y="11702"/>
                    <a:pt x="578" y="11733"/>
                  </a:cubicBezTo>
                  <a:cubicBezTo>
                    <a:pt x="913" y="11733"/>
                    <a:pt x="1186" y="11459"/>
                    <a:pt x="1186" y="11125"/>
                  </a:cubicBezTo>
                  <a:cubicBezTo>
                    <a:pt x="1186" y="10790"/>
                    <a:pt x="913" y="10517"/>
                    <a:pt x="578" y="10517"/>
                  </a:cubicBezTo>
                  <a:close/>
                  <a:moveTo>
                    <a:pt x="578" y="14012"/>
                  </a:moveTo>
                  <a:cubicBezTo>
                    <a:pt x="275" y="14012"/>
                    <a:pt x="1" y="14286"/>
                    <a:pt x="1" y="14620"/>
                  </a:cubicBezTo>
                  <a:cubicBezTo>
                    <a:pt x="1" y="14955"/>
                    <a:pt x="275" y="15198"/>
                    <a:pt x="578" y="15228"/>
                  </a:cubicBezTo>
                  <a:cubicBezTo>
                    <a:pt x="913" y="15228"/>
                    <a:pt x="1186" y="14955"/>
                    <a:pt x="1186" y="14620"/>
                  </a:cubicBezTo>
                  <a:cubicBezTo>
                    <a:pt x="1186" y="14286"/>
                    <a:pt x="913" y="14012"/>
                    <a:pt x="578" y="14012"/>
                  </a:cubicBezTo>
                  <a:close/>
                  <a:moveTo>
                    <a:pt x="578" y="17508"/>
                  </a:moveTo>
                  <a:cubicBezTo>
                    <a:pt x="275" y="17508"/>
                    <a:pt x="1" y="17751"/>
                    <a:pt x="1" y="18116"/>
                  </a:cubicBezTo>
                  <a:cubicBezTo>
                    <a:pt x="1" y="18450"/>
                    <a:pt x="275" y="18724"/>
                    <a:pt x="578" y="18724"/>
                  </a:cubicBezTo>
                  <a:cubicBezTo>
                    <a:pt x="913" y="18724"/>
                    <a:pt x="1186" y="18450"/>
                    <a:pt x="1186" y="18116"/>
                  </a:cubicBezTo>
                  <a:cubicBezTo>
                    <a:pt x="1186" y="17781"/>
                    <a:pt x="913" y="17508"/>
                    <a:pt x="578" y="17508"/>
                  </a:cubicBezTo>
                  <a:close/>
                  <a:moveTo>
                    <a:pt x="578" y="21003"/>
                  </a:moveTo>
                  <a:cubicBezTo>
                    <a:pt x="275" y="21003"/>
                    <a:pt x="1" y="21277"/>
                    <a:pt x="1" y="21611"/>
                  </a:cubicBezTo>
                  <a:cubicBezTo>
                    <a:pt x="1" y="21946"/>
                    <a:pt x="275" y="22219"/>
                    <a:pt x="578" y="22219"/>
                  </a:cubicBezTo>
                  <a:cubicBezTo>
                    <a:pt x="913" y="22219"/>
                    <a:pt x="1186" y="21946"/>
                    <a:pt x="1186" y="21611"/>
                  </a:cubicBezTo>
                  <a:cubicBezTo>
                    <a:pt x="1186" y="21277"/>
                    <a:pt x="913" y="21003"/>
                    <a:pt x="578" y="21003"/>
                  </a:cubicBezTo>
                  <a:close/>
                  <a:moveTo>
                    <a:pt x="578" y="24529"/>
                  </a:moveTo>
                  <a:cubicBezTo>
                    <a:pt x="275" y="24529"/>
                    <a:pt x="1" y="24803"/>
                    <a:pt x="1" y="25137"/>
                  </a:cubicBezTo>
                  <a:cubicBezTo>
                    <a:pt x="1" y="25441"/>
                    <a:pt x="275" y="25715"/>
                    <a:pt x="578" y="25745"/>
                  </a:cubicBezTo>
                  <a:cubicBezTo>
                    <a:pt x="913" y="25745"/>
                    <a:pt x="1186" y="25472"/>
                    <a:pt x="1186" y="25137"/>
                  </a:cubicBezTo>
                  <a:cubicBezTo>
                    <a:pt x="1186" y="24803"/>
                    <a:pt x="913" y="24529"/>
                    <a:pt x="578" y="24529"/>
                  </a:cubicBezTo>
                  <a:close/>
                  <a:moveTo>
                    <a:pt x="578" y="28025"/>
                  </a:moveTo>
                  <a:cubicBezTo>
                    <a:pt x="275" y="28025"/>
                    <a:pt x="1" y="28298"/>
                    <a:pt x="1" y="28633"/>
                  </a:cubicBezTo>
                  <a:cubicBezTo>
                    <a:pt x="1" y="28967"/>
                    <a:pt x="275" y="29241"/>
                    <a:pt x="578" y="29241"/>
                  </a:cubicBezTo>
                  <a:cubicBezTo>
                    <a:pt x="913" y="29241"/>
                    <a:pt x="1186" y="28967"/>
                    <a:pt x="1186" y="28633"/>
                  </a:cubicBezTo>
                  <a:cubicBezTo>
                    <a:pt x="1186" y="28298"/>
                    <a:pt x="913" y="28025"/>
                    <a:pt x="578" y="28025"/>
                  </a:cubicBezTo>
                  <a:close/>
                  <a:moveTo>
                    <a:pt x="578" y="31520"/>
                  </a:moveTo>
                  <a:cubicBezTo>
                    <a:pt x="275" y="31520"/>
                    <a:pt x="1" y="31794"/>
                    <a:pt x="1" y="32128"/>
                  </a:cubicBezTo>
                  <a:cubicBezTo>
                    <a:pt x="1" y="32463"/>
                    <a:pt x="275" y="32736"/>
                    <a:pt x="578" y="32736"/>
                  </a:cubicBezTo>
                  <a:cubicBezTo>
                    <a:pt x="913" y="32736"/>
                    <a:pt x="1186" y="32463"/>
                    <a:pt x="1186" y="32128"/>
                  </a:cubicBezTo>
                  <a:cubicBezTo>
                    <a:pt x="1186" y="31794"/>
                    <a:pt x="913" y="31520"/>
                    <a:pt x="578" y="31520"/>
                  </a:cubicBezTo>
                  <a:close/>
                  <a:moveTo>
                    <a:pt x="578" y="35016"/>
                  </a:moveTo>
                  <a:cubicBezTo>
                    <a:pt x="275" y="35016"/>
                    <a:pt x="1" y="35289"/>
                    <a:pt x="1" y="35624"/>
                  </a:cubicBezTo>
                  <a:cubicBezTo>
                    <a:pt x="1" y="35958"/>
                    <a:pt x="275" y="36232"/>
                    <a:pt x="578" y="36232"/>
                  </a:cubicBezTo>
                  <a:cubicBezTo>
                    <a:pt x="913" y="36232"/>
                    <a:pt x="1186" y="35958"/>
                    <a:pt x="1186" y="35624"/>
                  </a:cubicBezTo>
                  <a:cubicBezTo>
                    <a:pt x="1186" y="35289"/>
                    <a:pt x="913" y="35016"/>
                    <a:pt x="578" y="35016"/>
                  </a:cubicBezTo>
                  <a:close/>
                  <a:moveTo>
                    <a:pt x="578" y="38542"/>
                  </a:moveTo>
                  <a:cubicBezTo>
                    <a:pt x="275" y="38542"/>
                    <a:pt x="1" y="38815"/>
                    <a:pt x="1" y="39150"/>
                  </a:cubicBezTo>
                  <a:cubicBezTo>
                    <a:pt x="1" y="39453"/>
                    <a:pt x="275" y="39727"/>
                    <a:pt x="578" y="39757"/>
                  </a:cubicBezTo>
                  <a:cubicBezTo>
                    <a:pt x="913" y="39757"/>
                    <a:pt x="1186" y="39514"/>
                    <a:pt x="1186" y="39150"/>
                  </a:cubicBezTo>
                  <a:cubicBezTo>
                    <a:pt x="1186" y="38815"/>
                    <a:pt x="913" y="38542"/>
                    <a:pt x="578" y="3854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4"/>
            <p:cNvSpPr/>
            <p:nvPr/>
          </p:nvSpPr>
          <p:spPr>
            <a:xfrm>
              <a:off x="5903100" y="2239100"/>
              <a:ext cx="30425" cy="29475"/>
            </a:xfrm>
            <a:custGeom>
              <a:avLst/>
              <a:gdLst/>
              <a:ahLst/>
              <a:cxnLst/>
              <a:rect l="l" t="t" r="r" b="b"/>
              <a:pathLst>
                <a:path w="1217" h="1179" extrusionOk="0">
                  <a:moveTo>
                    <a:pt x="572" y="1"/>
                  </a:moveTo>
                  <a:cubicBezTo>
                    <a:pt x="425" y="1"/>
                    <a:pt x="296" y="63"/>
                    <a:pt x="183" y="176"/>
                  </a:cubicBezTo>
                  <a:cubicBezTo>
                    <a:pt x="92" y="267"/>
                    <a:pt x="1" y="419"/>
                    <a:pt x="1" y="571"/>
                  </a:cubicBezTo>
                  <a:cubicBezTo>
                    <a:pt x="1" y="723"/>
                    <a:pt x="92" y="875"/>
                    <a:pt x="183" y="997"/>
                  </a:cubicBezTo>
                  <a:cubicBezTo>
                    <a:pt x="305" y="1118"/>
                    <a:pt x="457" y="1179"/>
                    <a:pt x="609" y="1179"/>
                  </a:cubicBezTo>
                  <a:cubicBezTo>
                    <a:pt x="761" y="1179"/>
                    <a:pt x="913" y="1118"/>
                    <a:pt x="1034" y="997"/>
                  </a:cubicBezTo>
                  <a:cubicBezTo>
                    <a:pt x="1126" y="875"/>
                    <a:pt x="1217" y="723"/>
                    <a:pt x="1217" y="571"/>
                  </a:cubicBezTo>
                  <a:cubicBezTo>
                    <a:pt x="1217" y="419"/>
                    <a:pt x="1126" y="267"/>
                    <a:pt x="1034" y="176"/>
                  </a:cubicBezTo>
                  <a:cubicBezTo>
                    <a:pt x="1034" y="115"/>
                    <a:pt x="974" y="115"/>
                    <a:pt x="943" y="85"/>
                  </a:cubicBezTo>
                  <a:cubicBezTo>
                    <a:pt x="913" y="85"/>
                    <a:pt x="882" y="54"/>
                    <a:pt x="822" y="54"/>
                  </a:cubicBezTo>
                  <a:cubicBezTo>
                    <a:pt x="791" y="54"/>
                    <a:pt x="761" y="24"/>
                    <a:pt x="730" y="24"/>
                  </a:cubicBezTo>
                  <a:cubicBezTo>
                    <a:pt x="675" y="8"/>
                    <a:pt x="623" y="1"/>
                    <a:pt x="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4"/>
            <p:cNvSpPr/>
            <p:nvPr/>
          </p:nvSpPr>
          <p:spPr>
            <a:xfrm>
              <a:off x="5985175" y="1099850"/>
              <a:ext cx="30425" cy="1081350"/>
            </a:xfrm>
            <a:custGeom>
              <a:avLst/>
              <a:gdLst/>
              <a:ahLst/>
              <a:cxnLst/>
              <a:rect l="l" t="t" r="r" b="b"/>
              <a:pathLst>
                <a:path w="1217" h="43254" extrusionOk="0">
                  <a:moveTo>
                    <a:pt x="609" y="1"/>
                  </a:moveTo>
                  <a:cubicBezTo>
                    <a:pt x="244" y="1"/>
                    <a:pt x="1" y="244"/>
                    <a:pt x="1" y="608"/>
                  </a:cubicBezTo>
                  <a:cubicBezTo>
                    <a:pt x="1" y="882"/>
                    <a:pt x="244" y="1156"/>
                    <a:pt x="609" y="1186"/>
                  </a:cubicBezTo>
                  <a:cubicBezTo>
                    <a:pt x="943" y="1186"/>
                    <a:pt x="1217" y="943"/>
                    <a:pt x="1217" y="608"/>
                  </a:cubicBezTo>
                  <a:cubicBezTo>
                    <a:pt x="1217" y="244"/>
                    <a:pt x="943" y="1"/>
                    <a:pt x="609" y="1"/>
                  </a:cubicBezTo>
                  <a:close/>
                  <a:moveTo>
                    <a:pt x="609" y="3496"/>
                  </a:moveTo>
                  <a:cubicBezTo>
                    <a:pt x="244" y="3496"/>
                    <a:pt x="1" y="3739"/>
                    <a:pt x="1" y="4104"/>
                  </a:cubicBezTo>
                  <a:cubicBezTo>
                    <a:pt x="1" y="4438"/>
                    <a:pt x="244" y="4651"/>
                    <a:pt x="609" y="4681"/>
                  </a:cubicBezTo>
                  <a:cubicBezTo>
                    <a:pt x="943" y="4681"/>
                    <a:pt x="1217" y="4438"/>
                    <a:pt x="1217" y="4104"/>
                  </a:cubicBezTo>
                  <a:cubicBezTo>
                    <a:pt x="1217" y="3739"/>
                    <a:pt x="943" y="3496"/>
                    <a:pt x="609" y="3496"/>
                  </a:cubicBezTo>
                  <a:close/>
                  <a:moveTo>
                    <a:pt x="609" y="6992"/>
                  </a:moveTo>
                  <a:cubicBezTo>
                    <a:pt x="244" y="6992"/>
                    <a:pt x="1" y="7235"/>
                    <a:pt x="1" y="7599"/>
                  </a:cubicBezTo>
                  <a:cubicBezTo>
                    <a:pt x="1" y="7902"/>
                    <a:pt x="200" y="8155"/>
                    <a:pt x="509" y="8155"/>
                  </a:cubicBezTo>
                  <a:cubicBezTo>
                    <a:pt x="541" y="8155"/>
                    <a:pt x="574" y="8152"/>
                    <a:pt x="609" y="8147"/>
                  </a:cubicBezTo>
                  <a:cubicBezTo>
                    <a:pt x="943" y="8147"/>
                    <a:pt x="1217" y="7934"/>
                    <a:pt x="1217" y="7599"/>
                  </a:cubicBezTo>
                  <a:cubicBezTo>
                    <a:pt x="1217" y="7235"/>
                    <a:pt x="943" y="6992"/>
                    <a:pt x="609" y="6992"/>
                  </a:cubicBezTo>
                  <a:close/>
                  <a:moveTo>
                    <a:pt x="609" y="10487"/>
                  </a:moveTo>
                  <a:cubicBezTo>
                    <a:pt x="244" y="10487"/>
                    <a:pt x="1" y="10730"/>
                    <a:pt x="1" y="11095"/>
                  </a:cubicBezTo>
                  <a:cubicBezTo>
                    <a:pt x="1" y="11429"/>
                    <a:pt x="244" y="11703"/>
                    <a:pt x="609" y="11703"/>
                  </a:cubicBezTo>
                  <a:cubicBezTo>
                    <a:pt x="943" y="11703"/>
                    <a:pt x="1217" y="11429"/>
                    <a:pt x="1217" y="11095"/>
                  </a:cubicBezTo>
                  <a:cubicBezTo>
                    <a:pt x="1217" y="10730"/>
                    <a:pt x="943" y="10487"/>
                    <a:pt x="609" y="10487"/>
                  </a:cubicBezTo>
                  <a:close/>
                  <a:moveTo>
                    <a:pt x="609" y="14013"/>
                  </a:moveTo>
                  <a:cubicBezTo>
                    <a:pt x="244" y="14013"/>
                    <a:pt x="1" y="14286"/>
                    <a:pt x="1" y="14621"/>
                  </a:cubicBezTo>
                  <a:cubicBezTo>
                    <a:pt x="1" y="14925"/>
                    <a:pt x="244" y="15198"/>
                    <a:pt x="609" y="15229"/>
                  </a:cubicBezTo>
                  <a:cubicBezTo>
                    <a:pt x="943" y="15229"/>
                    <a:pt x="1217" y="14955"/>
                    <a:pt x="1217" y="14621"/>
                  </a:cubicBezTo>
                  <a:cubicBezTo>
                    <a:pt x="1217" y="14286"/>
                    <a:pt x="943" y="14013"/>
                    <a:pt x="609" y="14013"/>
                  </a:cubicBezTo>
                  <a:close/>
                  <a:moveTo>
                    <a:pt x="609" y="17508"/>
                  </a:moveTo>
                  <a:cubicBezTo>
                    <a:pt x="244" y="17508"/>
                    <a:pt x="1" y="17782"/>
                    <a:pt x="1" y="18116"/>
                  </a:cubicBezTo>
                  <a:cubicBezTo>
                    <a:pt x="1" y="18451"/>
                    <a:pt x="244" y="18694"/>
                    <a:pt x="609" y="18724"/>
                  </a:cubicBezTo>
                  <a:cubicBezTo>
                    <a:pt x="943" y="18724"/>
                    <a:pt x="1217" y="18451"/>
                    <a:pt x="1217" y="18116"/>
                  </a:cubicBezTo>
                  <a:cubicBezTo>
                    <a:pt x="1217" y="17782"/>
                    <a:pt x="943" y="17508"/>
                    <a:pt x="609" y="17508"/>
                  </a:cubicBezTo>
                  <a:close/>
                  <a:moveTo>
                    <a:pt x="609" y="21004"/>
                  </a:moveTo>
                  <a:cubicBezTo>
                    <a:pt x="244" y="21004"/>
                    <a:pt x="1" y="21247"/>
                    <a:pt x="1" y="21612"/>
                  </a:cubicBezTo>
                  <a:cubicBezTo>
                    <a:pt x="1" y="21946"/>
                    <a:pt x="244" y="22220"/>
                    <a:pt x="609" y="22220"/>
                  </a:cubicBezTo>
                  <a:cubicBezTo>
                    <a:pt x="943" y="22220"/>
                    <a:pt x="1217" y="21946"/>
                    <a:pt x="1217" y="21612"/>
                  </a:cubicBezTo>
                  <a:cubicBezTo>
                    <a:pt x="1217" y="21277"/>
                    <a:pt x="943" y="21004"/>
                    <a:pt x="609" y="21004"/>
                  </a:cubicBezTo>
                  <a:close/>
                  <a:moveTo>
                    <a:pt x="609" y="24499"/>
                  </a:moveTo>
                  <a:cubicBezTo>
                    <a:pt x="244" y="24499"/>
                    <a:pt x="1" y="24773"/>
                    <a:pt x="1" y="25107"/>
                  </a:cubicBezTo>
                  <a:cubicBezTo>
                    <a:pt x="1" y="25442"/>
                    <a:pt x="244" y="25715"/>
                    <a:pt x="609" y="25715"/>
                  </a:cubicBezTo>
                  <a:cubicBezTo>
                    <a:pt x="943" y="25715"/>
                    <a:pt x="1217" y="25442"/>
                    <a:pt x="1217" y="25107"/>
                  </a:cubicBezTo>
                  <a:cubicBezTo>
                    <a:pt x="1217" y="24773"/>
                    <a:pt x="943" y="24499"/>
                    <a:pt x="609" y="24499"/>
                  </a:cubicBezTo>
                  <a:close/>
                  <a:moveTo>
                    <a:pt x="609" y="28025"/>
                  </a:moveTo>
                  <a:cubicBezTo>
                    <a:pt x="244" y="28025"/>
                    <a:pt x="1" y="28299"/>
                    <a:pt x="1" y="28633"/>
                  </a:cubicBezTo>
                  <a:cubicBezTo>
                    <a:pt x="1" y="28937"/>
                    <a:pt x="244" y="29211"/>
                    <a:pt x="609" y="29241"/>
                  </a:cubicBezTo>
                  <a:cubicBezTo>
                    <a:pt x="943" y="29241"/>
                    <a:pt x="1217" y="28968"/>
                    <a:pt x="1217" y="28633"/>
                  </a:cubicBezTo>
                  <a:cubicBezTo>
                    <a:pt x="1217" y="28299"/>
                    <a:pt x="943" y="28025"/>
                    <a:pt x="609" y="28025"/>
                  </a:cubicBezTo>
                  <a:close/>
                  <a:moveTo>
                    <a:pt x="609" y="31521"/>
                  </a:moveTo>
                  <a:cubicBezTo>
                    <a:pt x="244" y="31521"/>
                    <a:pt x="1" y="31794"/>
                    <a:pt x="1" y="32129"/>
                  </a:cubicBezTo>
                  <a:cubicBezTo>
                    <a:pt x="1" y="32463"/>
                    <a:pt x="244" y="32737"/>
                    <a:pt x="609" y="32737"/>
                  </a:cubicBezTo>
                  <a:cubicBezTo>
                    <a:pt x="943" y="32737"/>
                    <a:pt x="1217" y="32463"/>
                    <a:pt x="1217" y="32129"/>
                  </a:cubicBezTo>
                  <a:cubicBezTo>
                    <a:pt x="1217" y="31794"/>
                    <a:pt x="943" y="31521"/>
                    <a:pt x="609" y="31521"/>
                  </a:cubicBezTo>
                  <a:close/>
                  <a:moveTo>
                    <a:pt x="609" y="35016"/>
                  </a:moveTo>
                  <a:cubicBezTo>
                    <a:pt x="244" y="35016"/>
                    <a:pt x="1" y="35290"/>
                    <a:pt x="1" y="35624"/>
                  </a:cubicBezTo>
                  <a:cubicBezTo>
                    <a:pt x="1" y="35959"/>
                    <a:pt x="244" y="36232"/>
                    <a:pt x="609" y="36232"/>
                  </a:cubicBezTo>
                  <a:cubicBezTo>
                    <a:pt x="943" y="36232"/>
                    <a:pt x="1217" y="35959"/>
                    <a:pt x="1217" y="35624"/>
                  </a:cubicBezTo>
                  <a:cubicBezTo>
                    <a:pt x="1217" y="35290"/>
                    <a:pt x="943" y="35016"/>
                    <a:pt x="609" y="35016"/>
                  </a:cubicBezTo>
                  <a:close/>
                  <a:moveTo>
                    <a:pt x="609" y="38512"/>
                  </a:moveTo>
                  <a:cubicBezTo>
                    <a:pt x="244" y="38512"/>
                    <a:pt x="1" y="38785"/>
                    <a:pt x="1" y="39120"/>
                  </a:cubicBezTo>
                  <a:cubicBezTo>
                    <a:pt x="1" y="39454"/>
                    <a:pt x="244" y="39728"/>
                    <a:pt x="609" y="39728"/>
                  </a:cubicBezTo>
                  <a:cubicBezTo>
                    <a:pt x="943" y="39728"/>
                    <a:pt x="1217" y="39454"/>
                    <a:pt x="1217" y="39120"/>
                  </a:cubicBezTo>
                  <a:cubicBezTo>
                    <a:pt x="1217" y="38785"/>
                    <a:pt x="943" y="38512"/>
                    <a:pt x="609" y="38512"/>
                  </a:cubicBezTo>
                  <a:close/>
                  <a:moveTo>
                    <a:pt x="609" y="42038"/>
                  </a:moveTo>
                  <a:cubicBezTo>
                    <a:pt x="244" y="42038"/>
                    <a:pt x="1" y="42311"/>
                    <a:pt x="1" y="42646"/>
                  </a:cubicBezTo>
                  <a:cubicBezTo>
                    <a:pt x="1" y="42949"/>
                    <a:pt x="244" y="43223"/>
                    <a:pt x="609" y="43253"/>
                  </a:cubicBezTo>
                  <a:cubicBezTo>
                    <a:pt x="943" y="43253"/>
                    <a:pt x="1217" y="43010"/>
                    <a:pt x="1217" y="42646"/>
                  </a:cubicBezTo>
                  <a:cubicBezTo>
                    <a:pt x="1217" y="42311"/>
                    <a:pt x="943" y="42038"/>
                    <a:pt x="609"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4"/>
            <p:cNvSpPr/>
            <p:nvPr/>
          </p:nvSpPr>
          <p:spPr>
            <a:xfrm>
              <a:off x="5985950" y="2239675"/>
              <a:ext cx="28125" cy="28900"/>
            </a:xfrm>
            <a:custGeom>
              <a:avLst/>
              <a:gdLst/>
              <a:ahLst/>
              <a:cxnLst/>
              <a:rect l="l" t="t" r="r" b="b"/>
              <a:pathLst>
                <a:path w="1125" h="1156" extrusionOk="0">
                  <a:moveTo>
                    <a:pt x="456" y="1"/>
                  </a:moveTo>
                  <a:cubicBezTo>
                    <a:pt x="426" y="1"/>
                    <a:pt x="365" y="31"/>
                    <a:pt x="334" y="31"/>
                  </a:cubicBezTo>
                  <a:cubicBezTo>
                    <a:pt x="304" y="31"/>
                    <a:pt x="274" y="31"/>
                    <a:pt x="213" y="62"/>
                  </a:cubicBezTo>
                  <a:cubicBezTo>
                    <a:pt x="213" y="92"/>
                    <a:pt x="182" y="92"/>
                    <a:pt x="152" y="122"/>
                  </a:cubicBezTo>
                  <a:cubicBezTo>
                    <a:pt x="122" y="122"/>
                    <a:pt x="122" y="183"/>
                    <a:pt x="61" y="214"/>
                  </a:cubicBezTo>
                  <a:cubicBezTo>
                    <a:pt x="61" y="244"/>
                    <a:pt x="30" y="274"/>
                    <a:pt x="30" y="335"/>
                  </a:cubicBezTo>
                  <a:cubicBezTo>
                    <a:pt x="0" y="366"/>
                    <a:pt x="0" y="396"/>
                    <a:pt x="0" y="426"/>
                  </a:cubicBezTo>
                  <a:lnTo>
                    <a:pt x="0" y="548"/>
                  </a:lnTo>
                  <a:lnTo>
                    <a:pt x="0" y="670"/>
                  </a:lnTo>
                  <a:cubicBezTo>
                    <a:pt x="0" y="700"/>
                    <a:pt x="30" y="761"/>
                    <a:pt x="30" y="791"/>
                  </a:cubicBezTo>
                  <a:cubicBezTo>
                    <a:pt x="30" y="822"/>
                    <a:pt x="30" y="852"/>
                    <a:pt x="61" y="913"/>
                  </a:cubicBezTo>
                  <a:lnTo>
                    <a:pt x="152" y="974"/>
                  </a:lnTo>
                  <a:cubicBezTo>
                    <a:pt x="274" y="1095"/>
                    <a:pt x="426" y="1156"/>
                    <a:pt x="578" y="1156"/>
                  </a:cubicBezTo>
                  <a:cubicBezTo>
                    <a:pt x="638" y="1156"/>
                    <a:pt x="730" y="1126"/>
                    <a:pt x="790" y="1095"/>
                  </a:cubicBezTo>
                  <a:cubicBezTo>
                    <a:pt x="882" y="1095"/>
                    <a:pt x="942" y="1004"/>
                    <a:pt x="973" y="974"/>
                  </a:cubicBezTo>
                  <a:cubicBezTo>
                    <a:pt x="1003" y="974"/>
                    <a:pt x="1003" y="943"/>
                    <a:pt x="1064" y="913"/>
                  </a:cubicBezTo>
                  <a:cubicBezTo>
                    <a:pt x="1064" y="852"/>
                    <a:pt x="1094" y="822"/>
                    <a:pt x="1094" y="791"/>
                  </a:cubicBezTo>
                  <a:cubicBezTo>
                    <a:pt x="1094" y="761"/>
                    <a:pt x="1125" y="700"/>
                    <a:pt x="1125" y="670"/>
                  </a:cubicBezTo>
                  <a:lnTo>
                    <a:pt x="1125" y="548"/>
                  </a:lnTo>
                  <a:lnTo>
                    <a:pt x="1125" y="426"/>
                  </a:lnTo>
                  <a:cubicBezTo>
                    <a:pt x="1125" y="396"/>
                    <a:pt x="1094" y="366"/>
                    <a:pt x="1094" y="335"/>
                  </a:cubicBezTo>
                  <a:cubicBezTo>
                    <a:pt x="1094" y="274"/>
                    <a:pt x="1094" y="244"/>
                    <a:pt x="1064" y="214"/>
                  </a:cubicBezTo>
                  <a:lnTo>
                    <a:pt x="973" y="122"/>
                  </a:lnTo>
                  <a:cubicBezTo>
                    <a:pt x="973" y="92"/>
                    <a:pt x="942" y="92"/>
                    <a:pt x="912" y="62"/>
                  </a:cubicBezTo>
                  <a:cubicBezTo>
                    <a:pt x="882" y="62"/>
                    <a:pt x="821" y="31"/>
                    <a:pt x="790" y="31"/>
                  </a:cubicBezTo>
                  <a:cubicBezTo>
                    <a:pt x="760" y="31"/>
                    <a:pt x="730" y="1"/>
                    <a:pt x="6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4"/>
            <p:cNvSpPr/>
            <p:nvPr/>
          </p:nvSpPr>
          <p:spPr>
            <a:xfrm>
              <a:off x="6066500" y="1013225"/>
              <a:ext cx="30400" cy="28150"/>
            </a:xfrm>
            <a:custGeom>
              <a:avLst/>
              <a:gdLst/>
              <a:ahLst/>
              <a:cxnLst/>
              <a:rect l="l" t="t" r="r" b="b"/>
              <a:pathLst>
                <a:path w="1216" h="1126" extrusionOk="0">
                  <a:moveTo>
                    <a:pt x="486" y="0"/>
                  </a:moveTo>
                  <a:cubicBezTo>
                    <a:pt x="456" y="0"/>
                    <a:pt x="426" y="31"/>
                    <a:pt x="395" y="31"/>
                  </a:cubicBezTo>
                  <a:cubicBezTo>
                    <a:pt x="334" y="31"/>
                    <a:pt x="304" y="31"/>
                    <a:pt x="274" y="61"/>
                  </a:cubicBezTo>
                  <a:lnTo>
                    <a:pt x="182" y="152"/>
                  </a:lnTo>
                  <a:cubicBezTo>
                    <a:pt x="91" y="274"/>
                    <a:pt x="0" y="426"/>
                    <a:pt x="0" y="548"/>
                  </a:cubicBezTo>
                  <a:cubicBezTo>
                    <a:pt x="0" y="700"/>
                    <a:pt x="91" y="882"/>
                    <a:pt x="182" y="973"/>
                  </a:cubicBezTo>
                  <a:cubicBezTo>
                    <a:pt x="182" y="1034"/>
                    <a:pt x="243" y="1034"/>
                    <a:pt x="274" y="1064"/>
                  </a:cubicBezTo>
                  <a:cubicBezTo>
                    <a:pt x="304" y="1064"/>
                    <a:pt x="334" y="1095"/>
                    <a:pt x="395" y="1095"/>
                  </a:cubicBezTo>
                  <a:cubicBezTo>
                    <a:pt x="426" y="1095"/>
                    <a:pt x="456" y="1125"/>
                    <a:pt x="486" y="1125"/>
                  </a:cubicBezTo>
                  <a:lnTo>
                    <a:pt x="730" y="1125"/>
                  </a:lnTo>
                  <a:cubicBezTo>
                    <a:pt x="760" y="1125"/>
                    <a:pt x="790" y="1095"/>
                    <a:pt x="851" y="1095"/>
                  </a:cubicBezTo>
                  <a:cubicBezTo>
                    <a:pt x="882" y="1095"/>
                    <a:pt x="912" y="1095"/>
                    <a:pt x="942" y="1064"/>
                  </a:cubicBezTo>
                  <a:lnTo>
                    <a:pt x="1034" y="973"/>
                  </a:lnTo>
                  <a:cubicBezTo>
                    <a:pt x="1155" y="852"/>
                    <a:pt x="1216" y="700"/>
                    <a:pt x="1216" y="548"/>
                  </a:cubicBezTo>
                  <a:cubicBezTo>
                    <a:pt x="1216" y="426"/>
                    <a:pt x="1155" y="244"/>
                    <a:pt x="1034" y="152"/>
                  </a:cubicBezTo>
                  <a:cubicBezTo>
                    <a:pt x="1034" y="92"/>
                    <a:pt x="1003" y="92"/>
                    <a:pt x="942" y="61"/>
                  </a:cubicBezTo>
                  <a:cubicBezTo>
                    <a:pt x="912" y="61"/>
                    <a:pt x="882" y="31"/>
                    <a:pt x="851" y="31"/>
                  </a:cubicBezTo>
                  <a:cubicBezTo>
                    <a:pt x="790" y="31"/>
                    <a:pt x="760"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4"/>
            <p:cNvSpPr/>
            <p:nvPr/>
          </p:nvSpPr>
          <p:spPr>
            <a:xfrm>
              <a:off x="6066500" y="1099850"/>
              <a:ext cx="30400" cy="1081350"/>
            </a:xfrm>
            <a:custGeom>
              <a:avLst/>
              <a:gdLst/>
              <a:ahLst/>
              <a:cxnLst/>
              <a:rect l="l" t="t" r="r" b="b"/>
              <a:pathLst>
                <a:path w="1216" h="43254" extrusionOk="0">
                  <a:moveTo>
                    <a:pt x="608" y="1"/>
                  </a:moveTo>
                  <a:cubicBezTo>
                    <a:pt x="274" y="1"/>
                    <a:pt x="0" y="244"/>
                    <a:pt x="0" y="608"/>
                  </a:cubicBezTo>
                  <a:cubicBezTo>
                    <a:pt x="0" y="882"/>
                    <a:pt x="274" y="1156"/>
                    <a:pt x="608" y="1186"/>
                  </a:cubicBezTo>
                  <a:cubicBezTo>
                    <a:pt x="942" y="1186"/>
                    <a:pt x="1216" y="943"/>
                    <a:pt x="1216" y="608"/>
                  </a:cubicBezTo>
                  <a:cubicBezTo>
                    <a:pt x="1216" y="244"/>
                    <a:pt x="942" y="1"/>
                    <a:pt x="608" y="1"/>
                  </a:cubicBezTo>
                  <a:close/>
                  <a:moveTo>
                    <a:pt x="608" y="3496"/>
                  </a:moveTo>
                  <a:cubicBezTo>
                    <a:pt x="274" y="3496"/>
                    <a:pt x="0" y="3739"/>
                    <a:pt x="0" y="4104"/>
                  </a:cubicBezTo>
                  <a:cubicBezTo>
                    <a:pt x="0" y="4438"/>
                    <a:pt x="274" y="4651"/>
                    <a:pt x="608" y="4681"/>
                  </a:cubicBezTo>
                  <a:cubicBezTo>
                    <a:pt x="942" y="4681"/>
                    <a:pt x="1216" y="4438"/>
                    <a:pt x="1216" y="4104"/>
                  </a:cubicBezTo>
                  <a:cubicBezTo>
                    <a:pt x="1216" y="3739"/>
                    <a:pt x="942" y="3496"/>
                    <a:pt x="608" y="3496"/>
                  </a:cubicBezTo>
                  <a:close/>
                  <a:moveTo>
                    <a:pt x="608" y="6992"/>
                  </a:moveTo>
                  <a:cubicBezTo>
                    <a:pt x="274" y="6992"/>
                    <a:pt x="0" y="7235"/>
                    <a:pt x="0" y="7599"/>
                  </a:cubicBezTo>
                  <a:cubicBezTo>
                    <a:pt x="0" y="7902"/>
                    <a:pt x="224" y="8155"/>
                    <a:pt x="515" y="8155"/>
                  </a:cubicBezTo>
                  <a:cubicBezTo>
                    <a:pt x="545" y="8155"/>
                    <a:pt x="576" y="8152"/>
                    <a:pt x="608" y="8147"/>
                  </a:cubicBezTo>
                  <a:cubicBezTo>
                    <a:pt x="942" y="8147"/>
                    <a:pt x="1216" y="7934"/>
                    <a:pt x="1216" y="7599"/>
                  </a:cubicBezTo>
                  <a:cubicBezTo>
                    <a:pt x="1216" y="7235"/>
                    <a:pt x="942" y="6992"/>
                    <a:pt x="608" y="6992"/>
                  </a:cubicBezTo>
                  <a:close/>
                  <a:moveTo>
                    <a:pt x="608" y="10487"/>
                  </a:moveTo>
                  <a:cubicBezTo>
                    <a:pt x="274" y="10487"/>
                    <a:pt x="0" y="10730"/>
                    <a:pt x="0" y="11095"/>
                  </a:cubicBezTo>
                  <a:cubicBezTo>
                    <a:pt x="0" y="11429"/>
                    <a:pt x="274" y="11703"/>
                    <a:pt x="608" y="11703"/>
                  </a:cubicBezTo>
                  <a:cubicBezTo>
                    <a:pt x="942" y="11703"/>
                    <a:pt x="1216" y="11429"/>
                    <a:pt x="1216" y="11095"/>
                  </a:cubicBezTo>
                  <a:cubicBezTo>
                    <a:pt x="1216" y="10730"/>
                    <a:pt x="942" y="10487"/>
                    <a:pt x="608" y="10487"/>
                  </a:cubicBezTo>
                  <a:close/>
                  <a:moveTo>
                    <a:pt x="608" y="14013"/>
                  </a:moveTo>
                  <a:cubicBezTo>
                    <a:pt x="274" y="14013"/>
                    <a:pt x="0" y="14286"/>
                    <a:pt x="0" y="14621"/>
                  </a:cubicBezTo>
                  <a:cubicBezTo>
                    <a:pt x="0" y="14925"/>
                    <a:pt x="274" y="15198"/>
                    <a:pt x="608" y="15229"/>
                  </a:cubicBezTo>
                  <a:cubicBezTo>
                    <a:pt x="942" y="15229"/>
                    <a:pt x="1216" y="14955"/>
                    <a:pt x="1216" y="14621"/>
                  </a:cubicBezTo>
                  <a:cubicBezTo>
                    <a:pt x="1216" y="14286"/>
                    <a:pt x="942" y="14013"/>
                    <a:pt x="608" y="14013"/>
                  </a:cubicBezTo>
                  <a:close/>
                  <a:moveTo>
                    <a:pt x="608" y="17508"/>
                  </a:moveTo>
                  <a:cubicBezTo>
                    <a:pt x="274" y="17508"/>
                    <a:pt x="0" y="17782"/>
                    <a:pt x="0" y="18116"/>
                  </a:cubicBezTo>
                  <a:cubicBezTo>
                    <a:pt x="0" y="18451"/>
                    <a:pt x="274" y="18694"/>
                    <a:pt x="608" y="18724"/>
                  </a:cubicBezTo>
                  <a:cubicBezTo>
                    <a:pt x="942" y="18724"/>
                    <a:pt x="1216" y="18451"/>
                    <a:pt x="1216" y="18116"/>
                  </a:cubicBezTo>
                  <a:cubicBezTo>
                    <a:pt x="1216" y="17782"/>
                    <a:pt x="942" y="17508"/>
                    <a:pt x="608" y="17508"/>
                  </a:cubicBezTo>
                  <a:close/>
                  <a:moveTo>
                    <a:pt x="608" y="21004"/>
                  </a:moveTo>
                  <a:cubicBezTo>
                    <a:pt x="274" y="21004"/>
                    <a:pt x="0" y="21247"/>
                    <a:pt x="0" y="21612"/>
                  </a:cubicBezTo>
                  <a:cubicBezTo>
                    <a:pt x="0" y="21946"/>
                    <a:pt x="274" y="22220"/>
                    <a:pt x="608" y="22220"/>
                  </a:cubicBezTo>
                  <a:cubicBezTo>
                    <a:pt x="942" y="22220"/>
                    <a:pt x="1216" y="21946"/>
                    <a:pt x="1216" y="21612"/>
                  </a:cubicBezTo>
                  <a:cubicBezTo>
                    <a:pt x="1216" y="21277"/>
                    <a:pt x="942" y="21004"/>
                    <a:pt x="608" y="21004"/>
                  </a:cubicBezTo>
                  <a:close/>
                  <a:moveTo>
                    <a:pt x="608" y="24499"/>
                  </a:moveTo>
                  <a:cubicBezTo>
                    <a:pt x="274" y="24499"/>
                    <a:pt x="0" y="24773"/>
                    <a:pt x="0" y="25107"/>
                  </a:cubicBezTo>
                  <a:cubicBezTo>
                    <a:pt x="0" y="25442"/>
                    <a:pt x="274" y="25715"/>
                    <a:pt x="608" y="25715"/>
                  </a:cubicBezTo>
                  <a:cubicBezTo>
                    <a:pt x="942" y="25715"/>
                    <a:pt x="1216" y="25442"/>
                    <a:pt x="1216" y="25107"/>
                  </a:cubicBezTo>
                  <a:cubicBezTo>
                    <a:pt x="1216" y="24773"/>
                    <a:pt x="942" y="24499"/>
                    <a:pt x="608" y="24499"/>
                  </a:cubicBezTo>
                  <a:close/>
                  <a:moveTo>
                    <a:pt x="608" y="28025"/>
                  </a:moveTo>
                  <a:cubicBezTo>
                    <a:pt x="274" y="28025"/>
                    <a:pt x="0" y="28299"/>
                    <a:pt x="0" y="28633"/>
                  </a:cubicBezTo>
                  <a:cubicBezTo>
                    <a:pt x="0" y="28937"/>
                    <a:pt x="274" y="29211"/>
                    <a:pt x="608" y="29241"/>
                  </a:cubicBezTo>
                  <a:cubicBezTo>
                    <a:pt x="942" y="29241"/>
                    <a:pt x="1216" y="28968"/>
                    <a:pt x="1216" y="28633"/>
                  </a:cubicBezTo>
                  <a:cubicBezTo>
                    <a:pt x="1216" y="28299"/>
                    <a:pt x="942" y="28025"/>
                    <a:pt x="608" y="28025"/>
                  </a:cubicBezTo>
                  <a:close/>
                  <a:moveTo>
                    <a:pt x="608" y="31521"/>
                  </a:moveTo>
                  <a:cubicBezTo>
                    <a:pt x="274" y="31521"/>
                    <a:pt x="0" y="31794"/>
                    <a:pt x="0" y="32129"/>
                  </a:cubicBezTo>
                  <a:cubicBezTo>
                    <a:pt x="0" y="32463"/>
                    <a:pt x="274" y="32737"/>
                    <a:pt x="608" y="32737"/>
                  </a:cubicBezTo>
                  <a:cubicBezTo>
                    <a:pt x="942" y="32737"/>
                    <a:pt x="1216" y="32463"/>
                    <a:pt x="1216" y="32129"/>
                  </a:cubicBezTo>
                  <a:cubicBezTo>
                    <a:pt x="1216" y="31794"/>
                    <a:pt x="942" y="31521"/>
                    <a:pt x="608" y="31521"/>
                  </a:cubicBezTo>
                  <a:close/>
                  <a:moveTo>
                    <a:pt x="608" y="35016"/>
                  </a:moveTo>
                  <a:cubicBezTo>
                    <a:pt x="274" y="35016"/>
                    <a:pt x="0" y="35290"/>
                    <a:pt x="0" y="35624"/>
                  </a:cubicBezTo>
                  <a:cubicBezTo>
                    <a:pt x="0" y="35959"/>
                    <a:pt x="274" y="36232"/>
                    <a:pt x="608" y="36232"/>
                  </a:cubicBezTo>
                  <a:cubicBezTo>
                    <a:pt x="942" y="36232"/>
                    <a:pt x="1216" y="35959"/>
                    <a:pt x="1216" y="35624"/>
                  </a:cubicBezTo>
                  <a:cubicBezTo>
                    <a:pt x="1216" y="35290"/>
                    <a:pt x="942" y="35016"/>
                    <a:pt x="608" y="35016"/>
                  </a:cubicBezTo>
                  <a:close/>
                  <a:moveTo>
                    <a:pt x="608" y="38512"/>
                  </a:moveTo>
                  <a:cubicBezTo>
                    <a:pt x="274" y="38512"/>
                    <a:pt x="0" y="38785"/>
                    <a:pt x="0" y="39120"/>
                  </a:cubicBezTo>
                  <a:cubicBezTo>
                    <a:pt x="0" y="39454"/>
                    <a:pt x="274" y="39728"/>
                    <a:pt x="608" y="39728"/>
                  </a:cubicBezTo>
                  <a:cubicBezTo>
                    <a:pt x="942" y="39728"/>
                    <a:pt x="1216" y="39454"/>
                    <a:pt x="1216" y="39120"/>
                  </a:cubicBezTo>
                  <a:cubicBezTo>
                    <a:pt x="1216" y="38785"/>
                    <a:pt x="942" y="38512"/>
                    <a:pt x="608" y="38512"/>
                  </a:cubicBezTo>
                  <a:close/>
                  <a:moveTo>
                    <a:pt x="608" y="42038"/>
                  </a:moveTo>
                  <a:cubicBezTo>
                    <a:pt x="274" y="42038"/>
                    <a:pt x="0" y="42311"/>
                    <a:pt x="0" y="42646"/>
                  </a:cubicBezTo>
                  <a:cubicBezTo>
                    <a:pt x="0" y="42949"/>
                    <a:pt x="274" y="43223"/>
                    <a:pt x="608" y="43253"/>
                  </a:cubicBezTo>
                  <a:cubicBezTo>
                    <a:pt x="942" y="43253"/>
                    <a:pt x="1216" y="43010"/>
                    <a:pt x="1216" y="42646"/>
                  </a:cubicBezTo>
                  <a:cubicBezTo>
                    <a:pt x="1216" y="42311"/>
                    <a:pt x="942" y="42038"/>
                    <a:pt x="608"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4"/>
            <p:cNvSpPr/>
            <p:nvPr/>
          </p:nvSpPr>
          <p:spPr>
            <a:xfrm>
              <a:off x="6066500" y="2239675"/>
              <a:ext cx="28900" cy="28900"/>
            </a:xfrm>
            <a:custGeom>
              <a:avLst/>
              <a:gdLst/>
              <a:ahLst/>
              <a:cxnLst/>
              <a:rect l="l" t="t" r="r" b="b"/>
              <a:pathLst>
                <a:path w="1156" h="1156" extrusionOk="0">
                  <a:moveTo>
                    <a:pt x="456" y="1"/>
                  </a:moveTo>
                  <a:cubicBezTo>
                    <a:pt x="426" y="1"/>
                    <a:pt x="395" y="31"/>
                    <a:pt x="334" y="31"/>
                  </a:cubicBezTo>
                  <a:cubicBezTo>
                    <a:pt x="304" y="31"/>
                    <a:pt x="274" y="31"/>
                    <a:pt x="243" y="62"/>
                  </a:cubicBezTo>
                  <a:lnTo>
                    <a:pt x="152" y="153"/>
                  </a:lnTo>
                  <a:cubicBezTo>
                    <a:pt x="122" y="153"/>
                    <a:pt x="122" y="183"/>
                    <a:pt x="91" y="214"/>
                  </a:cubicBezTo>
                  <a:cubicBezTo>
                    <a:pt x="91" y="244"/>
                    <a:pt x="30" y="305"/>
                    <a:pt x="30" y="335"/>
                  </a:cubicBezTo>
                  <a:cubicBezTo>
                    <a:pt x="0" y="366"/>
                    <a:pt x="0" y="396"/>
                    <a:pt x="0" y="457"/>
                  </a:cubicBezTo>
                  <a:lnTo>
                    <a:pt x="0" y="548"/>
                  </a:lnTo>
                  <a:cubicBezTo>
                    <a:pt x="0" y="700"/>
                    <a:pt x="91" y="852"/>
                    <a:pt x="182" y="974"/>
                  </a:cubicBezTo>
                  <a:cubicBezTo>
                    <a:pt x="304" y="1095"/>
                    <a:pt x="456" y="1156"/>
                    <a:pt x="608" y="1156"/>
                  </a:cubicBezTo>
                  <a:cubicBezTo>
                    <a:pt x="699" y="1156"/>
                    <a:pt x="760" y="1126"/>
                    <a:pt x="790" y="1095"/>
                  </a:cubicBezTo>
                  <a:cubicBezTo>
                    <a:pt x="882" y="1095"/>
                    <a:pt x="942" y="1004"/>
                    <a:pt x="1003" y="974"/>
                  </a:cubicBezTo>
                  <a:cubicBezTo>
                    <a:pt x="1034" y="974"/>
                    <a:pt x="1034" y="943"/>
                    <a:pt x="1064" y="913"/>
                  </a:cubicBezTo>
                  <a:cubicBezTo>
                    <a:pt x="1064" y="852"/>
                    <a:pt x="1094" y="822"/>
                    <a:pt x="1094" y="791"/>
                  </a:cubicBezTo>
                  <a:cubicBezTo>
                    <a:pt x="1094" y="761"/>
                    <a:pt x="1155" y="700"/>
                    <a:pt x="1155" y="670"/>
                  </a:cubicBezTo>
                  <a:lnTo>
                    <a:pt x="1155" y="548"/>
                  </a:lnTo>
                  <a:lnTo>
                    <a:pt x="1155" y="457"/>
                  </a:lnTo>
                  <a:cubicBezTo>
                    <a:pt x="1155" y="396"/>
                    <a:pt x="1094" y="366"/>
                    <a:pt x="1094" y="335"/>
                  </a:cubicBezTo>
                  <a:cubicBezTo>
                    <a:pt x="1094" y="274"/>
                    <a:pt x="1094" y="244"/>
                    <a:pt x="1064" y="214"/>
                  </a:cubicBezTo>
                  <a:lnTo>
                    <a:pt x="1003" y="153"/>
                  </a:lnTo>
                  <a:cubicBezTo>
                    <a:pt x="1003" y="92"/>
                    <a:pt x="942" y="92"/>
                    <a:pt x="912" y="62"/>
                  </a:cubicBezTo>
                  <a:cubicBezTo>
                    <a:pt x="882" y="62"/>
                    <a:pt x="851" y="31"/>
                    <a:pt x="790"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03195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36"/>
        <p:cNvGrpSpPr/>
        <p:nvPr/>
      </p:nvGrpSpPr>
      <p:grpSpPr>
        <a:xfrm>
          <a:off x="0" y="0"/>
          <a:ext cx="0" cy="0"/>
          <a:chOff x="0" y="0"/>
          <a:chExt cx="0" cy="0"/>
        </a:xfrm>
      </p:grpSpPr>
      <p:sp>
        <p:nvSpPr>
          <p:cNvPr id="337" name="Google Shape;337;p15"/>
          <p:cNvSpPr txBox="1">
            <a:spLocks noGrp="1"/>
          </p:cNvSpPr>
          <p:nvPr>
            <p:ph type="title"/>
          </p:nvPr>
        </p:nvSpPr>
        <p:spPr>
          <a:xfrm>
            <a:off x="960000" y="1805833"/>
            <a:ext cx="4546000" cy="217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8" name="Google Shape;338;p15"/>
          <p:cNvSpPr txBox="1">
            <a:spLocks noGrp="1"/>
          </p:cNvSpPr>
          <p:nvPr>
            <p:ph type="subTitle" idx="1"/>
          </p:nvPr>
        </p:nvSpPr>
        <p:spPr>
          <a:xfrm>
            <a:off x="960000" y="3981800"/>
            <a:ext cx="4546000" cy="10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9" name="Google Shape;339;p15"/>
          <p:cNvSpPr>
            <a:spLocks noGrp="1"/>
          </p:cNvSpPr>
          <p:nvPr>
            <p:ph type="pic" idx="2"/>
          </p:nvPr>
        </p:nvSpPr>
        <p:spPr>
          <a:xfrm>
            <a:off x="6396600" y="868400"/>
            <a:ext cx="4844400" cy="5121200"/>
          </a:xfrm>
          <a:prstGeom prst="rect">
            <a:avLst/>
          </a:prstGeom>
          <a:noFill/>
          <a:ln>
            <a:noFill/>
          </a:ln>
        </p:spPr>
      </p:sp>
      <p:grpSp>
        <p:nvGrpSpPr>
          <p:cNvPr id="340" name="Google Shape;340;p15"/>
          <p:cNvGrpSpPr/>
          <p:nvPr/>
        </p:nvGrpSpPr>
        <p:grpSpPr>
          <a:xfrm>
            <a:off x="310449" y="5779590"/>
            <a:ext cx="2234948" cy="2136881"/>
            <a:chOff x="6595375" y="1675850"/>
            <a:chExt cx="1229525" cy="1175575"/>
          </a:xfrm>
        </p:grpSpPr>
        <p:sp>
          <p:nvSpPr>
            <p:cNvPr id="341" name="Google Shape;341;p15"/>
            <p:cNvSpPr/>
            <p:nvPr/>
          </p:nvSpPr>
          <p:spPr>
            <a:xfrm>
              <a:off x="6595375" y="1675850"/>
              <a:ext cx="1229525" cy="1175575"/>
            </a:xfrm>
            <a:custGeom>
              <a:avLst/>
              <a:gdLst/>
              <a:ahLst/>
              <a:cxnLst/>
              <a:rect l="l" t="t" r="r" b="b"/>
              <a:pathLst>
                <a:path w="49181" h="47023" fill="none" extrusionOk="0">
                  <a:moveTo>
                    <a:pt x="44956" y="11763"/>
                  </a:moveTo>
                  <a:lnTo>
                    <a:pt x="44956" y="11763"/>
                  </a:lnTo>
                  <a:cubicBezTo>
                    <a:pt x="40731" y="4499"/>
                    <a:pt x="32980" y="0"/>
                    <a:pt x="24591" y="0"/>
                  </a:cubicBezTo>
                  <a:lnTo>
                    <a:pt x="24591" y="0"/>
                  </a:lnTo>
                  <a:cubicBezTo>
                    <a:pt x="16201" y="0"/>
                    <a:pt x="8450" y="4499"/>
                    <a:pt x="4225" y="11763"/>
                  </a:cubicBezTo>
                  <a:lnTo>
                    <a:pt x="4225" y="11763"/>
                  </a:lnTo>
                  <a:cubicBezTo>
                    <a:pt x="0" y="18998"/>
                    <a:pt x="0" y="27964"/>
                    <a:pt x="4225" y="35259"/>
                  </a:cubicBezTo>
                  <a:lnTo>
                    <a:pt x="4225" y="35259"/>
                  </a:lnTo>
                  <a:cubicBezTo>
                    <a:pt x="8450" y="42524"/>
                    <a:pt x="16201" y="47022"/>
                    <a:pt x="24591" y="47022"/>
                  </a:cubicBezTo>
                  <a:lnTo>
                    <a:pt x="24591" y="47022"/>
                  </a:lnTo>
                  <a:cubicBezTo>
                    <a:pt x="32980" y="47022"/>
                    <a:pt x="40731" y="42524"/>
                    <a:pt x="44956" y="35259"/>
                  </a:cubicBezTo>
                  <a:lnTo>
                    <a:pt x="44956" y="35259"/>
                  </a:lnTo>
                  <a:cubicBezTo>
                    <a:pt x="49181" y="27964"/>
                    <a:pt x="49181" y="18998"/>
                    <a:pt x="44956" y="11763"/>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5"/>
            <p:cNvSpPr/>
            <p:nvPr/>
          </p:nvSpPr>
          <p:spPr>
            <a:xfrm>
              <a:off x="6727600" y="1801225"/>
              <a:ext cx="965075" cy="923300"/>
            </a:xfrm>
            <a:custGeom>
              <a:avLst/>
              <a:gdLst/>
              <a:ahLst/>
              <a:cxnLst/>
              <a:rect l="l" t="t" r="r" b="b"/>
              <a:pathLst>
                <a:path w="38603" h="36932" fill="none" extrusionOk="0">
                  <a:moveTo>
                    <a:pt x="35290" y="9241"/>
                  </a:moveTo>
                  <a:lnTo>
                    <a:pt x="35290" y="9241"/>
                  </a:lnTo>
                  <a:cubicBezTo>
                    <a:pt x="32007" y="3557"/>
                    <a:pt x="25928" y="1"/>
                    <a:pt x="19302" y="1"/>
                  </a:cubicBezTo>
                  <a:lnTo>
                    <a:pt x="19302" y="1"/>
                  </a:lnTo>
                  <a:cubicBezTo>
                    <a:pt x="12706" y="1"/>
                    <a:pt x="6627" y="3557"/>
                    <a:pt x="3313" y="9241"/>
                  </a:cubicBezTo>
                  <a:lnTo>
                    <a:pt x="3313" y="9241"/>
                  </a:lnTo>
                  <a:cubicBezTo>
                    <a:pt x="0" y="14955"/>
                    <a:pt x="0" y="22007"/>
                    <a:pt x="3313" y="27721"/>
                  </a:cubicBezTo>
                  <a:lnTo>
                    <a:pt x="3313" y="27721"/>
                  </a:lnTo>
                  <a:cubicBezTo>
                    <a:pt x="6627" y="33405"/>
                    <a:pt x="12706" y="36931"/>
                    <a:pt x="19302" y="36931"/>
                  </a:cubicBezTo>
                  <a:lnTo>
                    <a:pt x="19302" y="36931"/>
                  </a:lnTo>
                  <a:cubicBezTo>
                    <a:pt x="25928" y="36931"/>
                    <a:pt x="32007" y="33405"/>
                    <a:pt x="35290" y="27721"/>
                  </a:cubicBezTo>
                  <a:lnTo>
                    <a:pt x="35290" y="27721"/>
                  </a:lnTo>
                  <a:cubicBezTo>
                    <a:pt x="38603" y="22007"/>
                    <a:pt x="38603" y="14986"/>
                    <a:pt x="35290" y="9241"/>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5"/>
            <p:cNvSpPr/>
            <p:nvPr/>
          </p:nvSpPr>
          <p:spPr>
            <a:xfrm>
              <a:off x="6856025" y="1922800"/>
              <a:ext cx="710525" cy="681650"/>
            </a:xfrm>
            <a:custGeom>
              <a:avLst/>
              <a:gdLst/>
              <a:ahLst/>
              <a:cxnLst/>
              <a:rect l="l" t="t" r="r" b="b"/>
              <a:pathLst>
                <a:path w="28421" h="27266" fill="none" extrusionOk="0">
                  <a:moveTo>
                    <a:pt x="25989" y="6810"/>
                  </a:moveTo>
                  <a:lnTo>
                    <a:pt x="25989" y="6810"/>
                  </a:lnTo>
                  <a:cubicBezTo>
                    <a:pt x="23557" y="2585"/>
                    <a:pt x="19058" y="1"/>
                    <a:pt x="14195" y="1"/>
                  </a:cubicBezTo>
                  <a:lnTo>
                    <a:pt x="14195" y="1"/>
                  </a:lnTo>
                  <a:cubicBezTo>
                    <a:pt x="9332" y="1"/>
                    <a:pt x="4864" y="2585"/>
                    <a:pt x="2432" y="6810"/>
                  </a:cubicBezTo>
                  <a:lnTo>
                    <a:pt x="2432" y="6810"/>
                  </a:lnTo>
                  <a:cubicBezTo>
                    <a:pt x="0" y="11035"/>
                    <a:pt x="0" y="16232"/>
                    <a:pt x="2432" y="20457"/>
                  </a:cubicBezTo>
                  <a:lnTo>
                    <a:pt x="2432" y="20457"/>
                  </a:lnTo>
                  <a:cubicBezTo>
                    <a:pt x="4864" y="24682"/>
                    <a:pt x="9332" y="27266"/>
                    <a:pt x="14195" y="27266"/>
                  </a:cubicBezTo>
                  <a:lnTo>
                    <a:pt x="14195" y="27266"/>
                  </a:lnTo>
                  <a:cubicBezTo>
                    <a:pt x="19058" y="27266"/>
                    <a:pt x="23557" y="24682"/>
                    <a:pt x="25989" y="20457"/>
                  </a:cubicBezTo>
                  <a:lnTo>
                    <a:pt x="25989" y="20457"/>
                  </a:lnTo>
                  <a:cubicBezTo>
                    <a:pt x="28420" y="16232"/>
                    <a:pt x="28420" y="11035"/>
                    <a:pt x="25989" y="6810"/>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5"/>
            <p:cNvSpPr/>
            <p:nvPr/>
          </p:nvSpPr>
          <p:spPr>
            <a:xfrm>
              <a:off x="6989000" y="2052000"/>
              <a:ext cx="442275" cy="421750"/>
            </a:xfrm>
            <a:custGeom>
              <a:avLst/>
              <a:gdLst/>
              <a:ahLst/>
              <a:cxnLst/>
              <a:rect l="l" t="t" r="r" b="b"/>
              <a:pathLst>
                <a:path w="17691" h="16870" fill="none" extrusionOk="0">
                  <a:moveTo>
                    <a:pt x="16171" y="4225"/>
                  </a:moveTo>
                  <a:lnTo>
                    <a:pt x="16171" y="4225"/>
                  </a:lnTo>
                  <a:cubicBezTo>
                    <a:pt x="14651" y="1611"/>
                    <a:pt x="11885" y="0"/>
                    <a:pt x="8846" y="0"/>
                  </a:cubicBezTo>
                  <a:lnTo>
                    <a:pt x="8846" y="0"/>
                  </a:lnTo>
                  <a:cubicBezTo>
                    <a:pt x="5836" y="0"/>
                    <a:pt x="3040" y="1611"/>
                    <a:pt x="1520" y="4225"/>
                  </a:cubicBezTo>
                  <a:lnTo>
                    <a:pt x="1520" y="4225"/>
                  </a:lnTo>
                  <a:cubicBezTo>
                    <a:pt x="0" y="6839"/>
                    <a:pt x="0" y="10092"/>
                    <a:pt x="1520" y="12675"/>
                  </a:cubicBezTo>
                  <a:lnTo>
                    <a:pt x="1520" y="12675"/>
                  </a:lnTo>
                  <a:cubicBezTo>
                    <a:pt x="3040" y="15289"/>
                    <a:pt x="5806" y="16870"/>
                    <a:pt x="8846" y="16870"/>
                  </a:cubicBezTo>
                  <a:lnTo>
                    <a:pt x="8846" y="16870"/>
                  </a:lnTo>
                  <a:cubicBezTo>
                    <a:pt x="11855" y="16870"/>
                    <a:pt x="14651" y="15289"/>
                    <a:pt x="16171" y="12675"/>
                  </a:cubicBezTo>
                  <a:lnTo>
                    <a:pt x="16171" y="12675"/>
                  </a:lnTo>
                  <a:cubicBezTo>
                    <a:pt x="17691" y="10092"/>
                    <a:pt x="17691" y="6839"/>
                    <a:pt x="16171" y="4225"/>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5"/>
            <p:cNvSpPr/>
            <p:nvPr/>
          </p:nvSpPr>
          <p:spPr>
            <a:xfrm>
              <a:off x="7106025" y="2164450"/>
              <a:ext cx="209000" cy="198350"/>
            </a:xfrm>
            <a:custGeom>
              <a:avLst/>
              <a:gdLst/>
              <a:ahLst/>
              <a:cxnLst/>
              <a:rect l="l" t="t" r="r" b="b"/>
              <a:pathLst>
                <a:path w="8360" h="7934" fill="none" extrusionOk="0">
                  <a:moveTo>
                    <a:pt x="7630" y="1976"/>
                  </a:moveTo>
                  <a:lnTo>
                    <a:pt x="7630" y="1976"/>
                  </a:lnTo>
                  <a:cubicBezTo>
                    <a:pt x="6900" y="761"/>
                    <a:pt x="5624" y="1"/>
                    <a:pt x="4165" y="1"/>
                  </a:cubicBezTo>
                  <a:lnTo>
                    <a:pt x="4165" y="1"/>
                  </a:lnTo>
                  <a:cubicBezTo>
                    <a:pt x="2766" y="1"/>
                    <a:pt x="1429" y="761"/>
                    <a:pt x="699" y="1976"/>
                  </a:cubicBezTo>
                  <a:lnTo>
                    <a:pt x="699" y="1976"/>
                  </a:lnTo>
                  <a:cubicBezTo>
                    <a:pt x="0" y="3192"/>
                    <a:pt x="0" y="4712"/>
                    <a:pt x="699" y="5958"/>
                  </a:cubicBezTo>
                  <a:lnTo>
                    <a:pt x="699" y="5958"/>
                  </a:lnTo>
                  <a:cubicBezTo>
                    <a:pt x="1429" y="7174"/>
                    <a:pt x="2736" y="7934"/>
                    <a:pt x="4165" y="7934"/>
                  </a:cubicBezTo>
                  <a:lnTo>
                    <a:pt x="4165" y="7934"/>
                  </a:lnTo>
                  <a:cubicBezTo>
                    <a:pt x="5563" y="7934"/>
                    <a:pt x="6900" y="7174"/>
                    <a:pt x="7630" y="5958"/>
                  </a:cubicBezTo>
                  <a:lnTo>
                    <a:pt x="7630" y="5958"/>
                  </a:lnTo>
                  <a:cubicBezTo>
                    <a:pt x="8359" y="4712"/>
                    <a:pt x="8359" y="3192"/>
                    <a:pt x="7630" y="1976"/>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46" name="Google Shape;346;p15"/>
          <p:cNvCxnSpPr/>
          <p:nvPr/>
        </p:nvCxnSpPr>
        <p:spPr>
          <a:xfrm>
            <a:off x="0" y="3514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635085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347"/>
        <p:cNvGrpSpPr/>
        <p:nvPr/>
      </p:nvGrpSpPr>
      <p:grpSpPr>
        <a:xfrm>
          <a:off x="0" y="0"/>
          <a:ext cx="0" cy="0"/>
          <a:chOff x="0" y="0"/>
          <a:chExt cx="0" cy="0"/>
        </a:xfrm>
      </p:grpSpPr>
      <p:sp>
        <p:nvSpPr>
          <p:cNvPr id="348" name="Google Shape;348;p16"/>
          <p:cNvSpPr txBox="1">
            <a:spLocks noGrp="1"/>
          </p:cNvSpPr>
          <p:nvPr>
            <p:ph type="title"/>
          </p:nvPr>
        </p:nvSpPr>
        <p:spPr>
          <a:xfrm>
            <a:off x="960000" y="2462400"/>
            <a:ext cx="3614800" cy="1397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9" name="Google Shape;349;p16"/>
          <p:cNvSpPr txBox="1">
            <a:spLocks noGrp="1"/>
          </p:cNvSpPr>
          <p:nvPr>
            <p:ph type="subTitle" idx="1"/>
          </p:nvPr>
        </p:nvSpPr>
        <p:spPr>
          <a:xfrm>
            <a:off x="960000" y="3758067"/>
            <a:ext cx="3614800" cy="14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50" name="Google Shape;350;p16"/>
          <p:cNvSpPr/>
          <p:nvPr/>
        </p:nvSpPr>
        <p:spPr>
          <a:xfrm>
            <a:off x="5054600" y="0"/>
            <a:ext cx="7137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1" name="Google Shape;351;p16"/>
          <p:cNvCxnSpPr/>
          <p:nvPr/>
        </p:nvCxnSpPr>
        <p:spPr>
          <a:xfrm>
            <a:off x="150167"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352" name="Google Shape;352;p16"/>
          <p:cNvCxnSpPr/>
          <p:nvPr/>
        </p:nvCxnSpPr>
        <p:spPr>
          <a:xfrm>
            <a:off x="480500"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353" name="Google Shape;353;p16"/>
          <p:cNvCxnSpPr/>
          <p:nvPr/>
        </p:nvCxnSpPr>
        <p:spPr>
          <a:xfrm>
            <a:off x="809817" y="4589600"/>
            <a:ext cx="0" cy="2268400"/>
          </a:xfrm>
          <a:prstGeom prst="straightConnector1">
            <a:avLst/>
          </a:prstGeom>
          <a:noFill/>
          <a:ln w="19050" cap="flat" cmpd="sng">
            <a:solidFill>
              <a:srgbClr val="3F5294"/>
            </a:solidFill>
            <a:prstDash val="solid"/>
            <a:round/>
            <a:headEnd type="none" w="med" len="med"/>
            <a:tailEnd type="none" w="med" len="med"/>
          </a:ln>
        </p:spPr>
      </p:cxnSp>
      <p:grpSp>
        <p:nvGrpSpPr>
          <p:cNvPr id="354" name="Google Shape;354;p16"/>
          <p:cNvGrpSpPr/>
          <p:nvPr/>
        </p:nvGrpSpPr>
        <p:grpSpPr>
          <a:xfrm rot="5400000">
            <a:off x="10392363" y="-1067710"/>
            <a:ext cx="731949" cy="2867337"/>
            <a:chOff x="4713875" y="3872675"/>
            <a:chExt cx="276625" cy="1083650"/>
          </a:xfrm>
        </p:grpSpPr>
        <p:sp>
          <p:nvSpPr>
            <p:cNvPr id="355" name="Google Shape;355;p16"/>
            <p:cNvSpPr/>
            <p:nvPr/>
          </p:nvSpPr>
          <p:spPr>
            <a:xfrm>
              <a:off x="4713875" y="4749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16"/>
            <p:cNvSpPr/>
            <p:nvPr/>
          </p:nvSpPr>
          <p:spPr>
            <a:xfrm>
              <a:off x="4713875" y="45748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16"/>
            <p:cNvSpPr/>
            <p:nvPr/>
          </p:nvSpPr>
          <p:spPr>
            <a:xfrm>
              <a:off x="4713875" y="4662200"/>
              <a:ext cx="30425" cy="30425"/>
            </a:xfrm>
            <a:custGeom>
              <a:avLst/>
              <a:gdLst/>
              <a:ahLst/>
              <a:cxnLst/>
              <a:rect l="l" t="t" r="r" b="b"/>
              <a:pathLst>
                <a:path w="1217" h="1217" extrusionOk="0">
                  <a:moveTo>
                    <a:pt x="609" y="1"/>
                  </a:moveTo>
                  <a:cubicBezTo>
                    <a:pt x="274" y="1"/>
                    <a:pt x="1" y="275"/>
                    <a:pt x="1" y="609"/>
                  </a:cubicBezTo>
                  <a:cubicBezTo>
                    <a:pt x="1" y="943"/>
                    <a:pt x="274" y="1217"/>
                    <a:pt x="609" y="1217"/>
                  </a:cubicBezTo>
                  <a:cubicBezTo>
                    <a:pt x="943" y="1217"/>
                    <a:pt x="1217" y="943"/>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16"/>
            <p:cNvSpPr/>
            <p:nvPr/>
          </p:nvSpPr>
          <p:spPr>
            <a:xfrm>
              <a:off x="4713875" y="44874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16"/>
            <p:cNvSpPr/>
            <p:nvPr/>
          </p:nvSpPr>
          <p:spPr>
            <a:xfrm>
              <a:off x="4713875"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16"/>
            <p:cNvSpPr/>
            <p:nvPr/>
          </p:nvSpPr>
          <p:spPr>
            <a:xfrm>
              <a:off x="4713875" y="4400050"/>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6"/>
            <p:cNvSpPr/>
            <p:nvPr/>
          </p:nvSpPr>
          <p:spPr>
            <a:xfrm>
              <a:off x="4713875" y="4926400"/>
              <a:ext cx="29675" cy="29925"/>
            </a:xfrm>
            <a:custGeom>
              <a:avLst/>
              <a:gdLst/>
              <a:ahLst/>
              <a:cxnLst/>
              <a:rect l="l" t="t" r="r" b="b"/>
              <a:pathLst>
                <a:path w="1187" h="1197" extrusionOk="0">
                  <a:moveTo>
                    <a:pt x="629" y="0"/>
                  </a:moveTo>
                  <a:cubicBezTo>
                    <a:pt x="583" y="0"/>
                    <a:pt x="535" y="4"/>
                    <a:pt x="487" y="11"/>
                  </a:cubicBezTo>
                  <a:cubicBezTo>
                    <a:pt x="457" y="11"/>
                    <a:pt x="426" y="11"/>
                    <a:pt x="396" y="41"/>
                  </a:cubicBezTo>
                  <a:cubicBezTo>
                    <a:pt x="335" y="41"/>
                    <a:pt x="305" y="71"/>
                    <a:pt x="274" y="71"/>
                  </a:cubicBezTo>
                  <a:cubicBezTo>
                    <a:pt x="213" y="132"/>
                    <a:pt x="183" y="132"/>
                    <a:pt x="183" y="163"/>
                  </a:cubicBezTo>
                  <a:cubicBezTo>
                    <a:pt x="92" y="284"/>
                    <a:pt x="1" y="436"/>
                    <a:pt x="1" y="588"/>
                  </a:cubicBezTo>
                  <a:cubicBezTo>
                    <a:pt x="1" y="740"/>
                    <a:pt x="92" y="892"/>
                    <a:pt x="183" y="983"/>
                  </a:cubicBezTo>
                  <a:cubicBezTo>
                    <a:pt x="305" y="1105"/>
                    <a:pt x="457" y="1196"/>
                    <a:pt x="609" y="1196"/>
                  </a:cubicBezTo>
                  <a:cubicBezTo>
                    <a:pt x="761" y="1196"/>
                    <a:pt x="913" y="1105"/>
                    <a:pt x="1034" y="983"/>
                  </a:cubicBezTo>
                  <a:lnTo>
                    <a:pt x="1095" y="923"/>
                  </a:lnTo>
                  <a:cubicBezTo>
                    <a:pt x="1156" y="892"/>
                    <a:pt x="1156" y="831"/>
                    <a:pt x="1156" y="801"/>
                  </a:cubicBezTo>
                  <a:cubicBezTo>
                    <a:pt x="1156" y="771"/>
                    <a:pt x="1186" y="740"/>
                    <a:pt x="1186" y="679"/>
                  </a:cubicBezTo>
                  <a:lnTo>
                    <a:pt x="1186" y="588"/>
                  </a:lnTo>
                  <a:cubicBezTo>
                    <a:pt x="1186" y="436"/>
                    <a:pt x="1095" y="284"/>
                    <a:pt x="1004" y="163"/>
                  </a:cubicBezTo>
                  <a:cubicBezTo>
                    <a:pt x="933" y="45"/>
                    <a:pt x="789"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16"/>
            <p:cNvSpPr/>
            <p:nvPr/>
          </p:nvSpPr>
          <p:spPr>
            <a:xfrm>
              <a:off x="4796700" y="4487450"/>
              <a:ext cx="30425" cy="30400"/>
            </a:xfrm>
            <a:custGeom>
              <a:avLst/>
              <a:gdLst/>
              <a:ahLst/>
              <a:cxnLst/>
              <a:rect l="l" t="t" r="r" b="b"/>
              <a:pathLst>
                <a:path w="1217" h="1216" extrusionOk="0">
                  <a:moveTo>
                    <a:pt x="609" y="0"/>
                  </a:moveTo>
                  <a:cubicBezTo>
                    <a:pt x="274" y="0"/>
                    <a:pt x="1" y="274"/>
                    <a:pt x="1" y="608"/>
                  </a:cubicBezTo>
                  <a:cubicBezTo>
                    <a:pt x="1" y="973"/>
                    <a:pt x="27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16"/>
            <p:cNvSpPr/>
            <p:nvPr/>
          </p:nvSpPr>
          <p:spPr>
            <a:xfrm>
              <a:off x="4796700" y="4574825"/>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16"/>
            <p:cNvSpPr/>
            <p:nvPr/>
          </p:nvSpPr>
          <p:spPr>
            <a:xfrm>
              <a:off x="4795200" y="4312675"/>
              <a:ext cx="31175" cy="30400"/>
            </a:xfrm>
            <a:custGeom>
              <a:avLst/>
              <a:gdLst/>
              <a:ahLst/>
              <a:cxnLst/>
              <a:rect l="l" t="t" r="r" b="b"/>
              <a:pathLst>
                <a:path w="1247" h="1216" extrusionOk="0">
                  <a:moveTo>
                    <a:pt x="638" y="0"/>
                  </a:moveTo>
                  <a:cubicBezTo>
                    <a:pt x="274" y="0"/>
                    <a:pt x="0" y="274"/>
                    <a:pt x="0" y="608"/>
                  </a:cubicBezTo>
                  <a:cubicBezTo>
                    <a:pt x="0" y="973"/>
                    <a:pt x="274" y="1216"/>
                    <a:pt x="638" y="1216"/>
                  </a:cubicBezTo>
                  <a:cubicBezTo>
                    <a:pt x="973" y="1216"/>
                    <a:pt x="1246" y="973"/>
                    <a:pt x="1246" y="608"/>
                  </a:cubicBezTo>
                  <a:cubicBezTo>
                    <a:pt x="1246" y="274"/>
                    <a:pt x="97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6"/>
            <p:cNvSpPr/>
            <p:nvPr/>
          </p:nvSpPr>
          <p:spPr>
            <a:xfrm>
              <a:off x="4796700"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16"/>
            <p:cNvSpPr/>
            <p:nvPr/>
          </p:nvSpPr>
          <p:spPr>
            <a:xfrm>
              <a:off x="4796700" y="4751125"/>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6"/>
            <p:cNvSpPr/>
            <p:nvPr/>
          </p:nvSpPr>
          <p:spPr>
            <a:xfrm>
              <a:off x="4796700" y="4663725"/>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16"/>
            <p:cNvSpPr/>
            <p:nvPr/>
          </p:nvSpPr>
          <p:spPr>
            <a:xfrm>
              <a:off x="4795200" y="4400050"/>
              <a:ext cx="31175" cy="30425"/>
            </a:xfrm>
            <a:custGeom>
              <a:avLst/>
              <a:gdLst/>
              <a:ahLst/>
              <a:cxnLst/>
              <a:rect l="l" t="t" r="r" b="b"/>
              <a:pathLst>
                <a:path w="1247" h="1217" extrusionOk="0">
                  <a:moveTo>
                    <a:pt x="638" y="1"/>
                  </a:moveTo>
                  <a:cubicBezTo>
                    <a:pt x="274" y="1"/>
                    <a:pt x="0" y="274"/>
                    <a:pt x="0" y="608"/>
                  </a:cubicBezTo>
                  <a:cubicBezTo>
                    <a:pt x="0" y="973"/>
                    <a:pt x="274" y="1216"/>
                    <a:pt x="638" y="1216"/>
                  </a:cubicBezTo>
                  <a:cubicBezTo>
                    <a:pt x="973" y="1216"/>
                    <a:pt x="1246" y="973"/>
                    <a:pt x="1246" y="608"/>
                  </a:cubicBezTo>
                  <a:cubicBezTo>
                    <a:pt x="1246" y="274"/>
                    <a:pt x="973" y="1"/>
                    <a:pt x="6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16"/>
            <p:cNvSpPr/>
            <p:nvPr/>
          </p:nvSpPr>
          <p:spPr>
            <a:xfrm>
              <a:off x="4795950" y="4925900"/>
              <a:ext cx="30425" cy="30425"/>
            </a:xfrm>
            <a:custGeom>
              <a:avLst/>
              <a:gdLst/>
              <a:ahLst/>
              <a:cxnLst/>
              <a:rect l="l" t="t" r="r" b="b"/>
              <a:pathLst>
                <a:path w="1217" h="1217" extrusionOk="0">
                  <a:moveTo>
                    <a:pt x="605" y="0"/>
                  </a:moveTo>
                  <a:cubicBezTo>
                    <a:pt x="449" y="0"/>
                    <a:pt x="289" y="61"/>
                    <a:pt x="183" y="183"/>
                  </a:cubicBezTo>
                  <a:cubicBezTo>
                    <a:pt x="61" y="304"/>
                    <a:pt x="0" y="456"/>
                    <a:pt x="0" y="608"/>
                  </a:cubicBezTo>
                  <a:cubicBezTo>
                    <a:pt x="0" y="760"/>
                    <a:pt x="61" y="912"/>
                    <a:pt x="183" y="1003"/>
                  </a:cubicBezTo>
                  <a:cubicBezTo>
                    <a:pt x="304" y="1125"/>
                    <a:pt x="456" y="1216"/>
                    <a:pt x="608" y="1216"/>
                  </a:cubicBezTo>
                  <a:cubicBezTo>
                    <a:pt x="760" y="1216"/>
                    <a:pt x="912" y="1125"/>
                    <a:pt x="1003" y="1003"/>
                  </a:cubicBezTo>
                  <a:cubicBezTo>
                    <a:pt x="1125" y="912"/>
                    <a:pt x="1216" y="760"/>
                    <a:pt x="1216" y="608"/>
                  </a:cubicBezTo>
                  <a:cubicBezTo>
                    <a:pt x="1216" y="456"/>
                    <a:pt x="1125" y="304"/>
                    <a:pt x="1003" y="183"/>
                  </a:cubicBezTo>
                  <a:cubicBezTo>
                    <a:pt x="912" y="61"/>
                    <a:pt x="76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6"/>
            <p:cNvSpPr/>
            <p:nvPr/>
          </p:nvSpPr>
          <p:spPr>
            <a:xfrm>
              <a:off x="4878025" y="4838500"/>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6"/>
            <p:cNvSpPr/>
            <p:nvPr/>
          </p:nvSpPr>
          <p:spPr>
            <a:xfrm>
              <a:off x="4878025" y="4751125"/>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186" y="243"/>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6"/>
            <p:cNvSpPr/>
            <p:nvPr/>
          </p:nvSpPr>
          <p:spPr>
            <a:xfrm>
              <a:off x="4878025" y="4574825"/>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6"/>
            <p:cNvSpPr/>
            <p:nvPr/>
          </p:nvSpPr>
          <p:spPr>
            <a:xfrm>
              <a:off x="4878025" y="4312675"/>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16"/>
            <p:cNvSpPr/>
            <p:nvPr/>
          </p:nvSpPr>
          <p:spPr>
            <a:xfrm>
              <a:off x="4878025" y="466372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16"/>
            <p:cNvSpPr/>
            <p:nvPr/>
          </p:nvSpPr>
          <p:spPr>
            <a:xfrm>
              <a:off x="4878025" y="4487450"/>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6"/>
            <p:cNvSpPr/>
            <p:nvPr/>
          </p:nvSpPr>
          <p:spPr>
            <a:xfrm>
              <a:off x="4878025" y="4224525"/>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6"/>
            <p:cNvSpPr/>
            <p:nvPr/>
          </p:nvSpPr>
          <p:spPr>
            <a:xfrm>
              <a:off x="4878025" y="4400050"/>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6"/>
            <p:cNvSpPr/>
            <p:nvPr/>
          </p:nvSpPr>
          <p:spPr>
            <a:xfrm>
              <a:off x="4879525" y="4925900"/>
              <a:ext cx="30425" cy="30425"/>
            </a:xfrm>
            <a:custGeom>
              <a:avLst/>
              <a:gdLst/>
              <a:ahLst/>
              <a:cxnLst/>
              <a:rect l="l" t="t" r="r" b="b"/>
              <a:pathLst>
                <a:path w="1217" h="1217" extrusionOk="0">
                  <a:moveTo>
                    <a:pt x="563" y="0"/>
                  </a:moveTo>
                  <a:cubicBezTo>
                    <a:pt x="411" y="0"/>
                    <a:pt x="259" y="61"/>
                    <a:pt x="153" y="183"/>
                  </a:cubicBezTo>
                  <a:lnTo>
                    <a:pt x="62" y="243"/>
                  </a:lnTo>
                  <a:cubicBezTo>
                    <a:pt x="31" y="304"/>
                    <a:pt x="31" y="335"/>
                    <a:pt x="31" y="365"/>
                  </a:cubicBezTo>
                  <a:cubicBezTo>
                    <a:pt x="31" y="395"/>
                    <a:pt x="1" y="456"/>
                    <a:pt x="1" y="487"/>
                  </a:cubicBezTo>
                  <a:lnTo>
                    <a:pt x="1" y="608"/>
                  </a:lnTo>
                  <a:cubicBezTo>
                    <a:pt x="1" y="760"/>
                    <a:pt x="62" y="912"/>
                    <a:pt x="183" y="1003"/>
                  </a:cubicBezTo>
                  <a:cubicBezTo>
                    <a:pt x="305" y="1125"/>
                    <a:pt x="426" y="1216"/>
                    <a:pt x="609" y="1216"/>
                  </a:cubicBezTo>
                  <a:lnTo>
                    <a:pt x="700" y="1216"/>
                  </a:lnTo>
                  <a:cubicBezTo>
                    <a:pt x="761" y="1216"/>
                    <a:pt x="791" y="1216"/>
                    <a:pt x="822" y="1155"/>
                  </a:cubicBezTo>
                  <a:cubicBezTo>
                    <a:pt x="852" y="1155"/>
                    <a:pt x="913" y="1125"/>
                    <a:pt x="943" y="1125"/>
                  </a:cubicBezTo>
                  <a:cubicBezTo>
                    <a:pt x="974" y="1095"/>
                    <a:pt x="1004" y="1095"/>
                    <a:pt x="1004" y="1064"/>
                  </a:cubicBezTo>
                  <a:cubicBezTo>
                    <a:pt x="1126" y="943"/>
                    <a:pt x="1217" y="791"/>
                    <a:pt x="1217" y="639"/>
                  </a:cubicBezTo>
                  <a:lnTo>
                    <a:pt x="1217" y="517"/>
                  </a:lnTo>
                  <a:cubicBezTo>
                    <a:pt x="1126" y="456"/>
                    <a:pt x="1095" y="395"/>
                    <a:pt x="1095" y="365"/>
                  </a:cubicBezTo>
                  <a:cubicBezTo>
                    <a:pt x="1095" y="335"/>
                    <a:pt x="1065" y="304"/>
                    <a:pt x="1065" y="243"/>
                  </a:cubicBezTo>
                  <a:cubicBezTo>
                    <a:pt x="1004" y="213"/>
                    <a:pt x="1004" y="183"/>
                    <a:pt x="974" y="183"/>
                  </a:cubicBezTo>
                  <a:cubicBezTo>
                    <a:pt x="867" y="61"/>
                    <a:pt x="7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16"/>
            <p:cNvSpPr/>
            <p:nvPr/>
          </p:nvSpPr>
          <p:spPr>
            <a:xfrm>
              <a:off x="4960075" y="4137125"/>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16"/>
            <p:cNvSpPr/>
            <p:nvPr/>
          </p:nvSpPr>
          <p:spPr>
            <a:xfrm>
              <a:off x="4960075" y="4487450"/>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16"/>
            <p:cNvSpPr/>
            <p:nvPr/>
          </p:nvSpPr>
          <p:spPr>
            <a:xfrm>
              <a:off x="4960075" y="4312675"/>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16"/>
            <p:cNvSpPr/>
            <p:nvPr/>
          </p:nvSpPr>
          <p:spPr>
            <a:xfrm>
              <a:off x="4960075" y="4224525"/>
              <a:ext cx="30425" cy="30400"/>
            </a:xfrm>
            <a:custGeom>
              <a:avLst/>
              <a:gdLst/>
              <a:ahLst/>
              <a:cxnLst/>
              <a:rect l="l" t="t" r="r" b="b"/>
              <a:pathLst>
                <a:path w="1217" h="1216" extrusionOk="0">
                  <a:moveTo>
                    <a:pt x="609" y="0"/>
                  </a:moveTo>
                  <a:cubicBezTo>
                    <a:pt x="274" y="0"/>
                    <a:pt x="1" y="274"/>
                    <a:pt x="1" y="608"/>
                  </a:cubicBezTo>
                  <a:cubicBezTo>
                    <a:pt x="1" y="942"/>
                    <a:pt x="244" y="1216"/>
                    <a:pt x="609" y="1216"/>
                  </a:cubicBezTo>
                  <a:cubicBezTo>
                    <a:pt x="943" y="1216"/>
                    <a:pt x="1217" y="942"/>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16"/>
            <p:cNvSpPr/>
            <p:nvPr/>
          </p:nvSpPr>
          <p:spPr>
            <a:xfrm>
              <a:off x="4960075" y="4400050"/>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6"/>
            <p:cNvSpPr/>
            <p:nvPr/>
          </p:nvSpPr>
          <p:spPr>
            <a:xfrm>
              <a:off x="4960075" y="4837750"/>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6"/>
            <p:cNvSpPr/>
            <p:nvPr/>
          </p:nvSpPr>
          <p:spPr>
            <a:xfrm>
              <a:off x="4960075" y="4751125"/>
              <a:ext cx="30425" cy="30425"/>
            </a:xfrm>
            <a:custGeom>
              <a:avLst/>
              <a:gdLst/>
              <a:ahLst/>
              <a:cxnLst/>
              <a:rect l="l" t="t" r="r" b="b"/>
              <a:pathLst>
                <a:path w="1217" h="1217" extrusionOk="0">
                  <a:moveTo>
                    <a:pt x="609" y="0"/>
                  </a:moveTo>
                  <a:cubicBezTo>
                    <a:pt x="274" y="0"/>
                    <a:pt x="1" y="243"/>
                    <a:pt x="1" y="608"/>
                  </a:cubicBezTo>
                  <a:cubicBezTo>
                    <a:pt x="1" y="943"/>
                    <a:pt x="24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6"/>
            <p:cNvSpPr/>
            <p:nvPr/>
          </p:nvSpPr>
          <p:spPr>
            <a:xfrm>
              <a:off x="4960075" y="4663725"/>
              <a:ext cx="30425" cy="30425"/>
            </a:xfrm>
            <a:custGeom>
              <a:avLst/>
              <a:gdLst/>
              <a:ahLst/>
              <a:cxnLst/>
              <a:rect l="l" t="t" r="r" b="b"/>
              <a:pathLst>
                <a:path w="1217" h="1217" extrusionOk="0">
                  <a:moveTo>
                    <a:pt x="609" y="1"/>
                  </a:moveTo>
                  <a:cubicBezTo>
                    <a:pt x="274" y="1"/>
                    <a:pt x="1" y="244"/>
                    <a:pt x="1" y="609"/>
                  </a:cubicBezTo>
                  <a:cubicBezTo>
                    <a:pt x="1" y="943"/>
                    <a:pt x="24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6"/>
            <p:cNvSpPr/>
            <p:nvPr/>
          </p:nvSpPr>
          <p:spPr>
            <a:xfrm>
              <a:off x="4960075" y="4574825"/>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6"/>
            <p:cNvSpPr/>
            <p:nvPr/>
          </p:nvSpPr>
          <p:spPr>
            <a:xfrm>
              <a:off x="4960075" y="4926175"/>
              <a:ext cx="30425" cy="30150"/>
            </a:xfrm>
            <a:custGeom>
              <a:avLst/>
              <a:gdLst/>
              <a:ahLst/>
              <a:cxnLst/>
              <a:rect l="l" t="t" r="r" b="b"/>
              <a:pathLst>
                <a:path w="1217" h="1206" extrusionOk="0">
                  <a:moveTo>
                    <a:pt x="595" y="0"/>
                  </a:moveTo>
                  <a:cubicBezTo>
                    <a:pt x="439" y="0"/>
                    <a:pt x="302" y="77"/>
                    <a:pt x="183" y="172"/>
                  </a:cubicBezTo>
                  <a:cubicBezTo>
                    <a:pt x="62" y="263"/>
                    <a:pt x="1" y="415"/>
                    <a:pt x="1" y="597"/>
                  </a:cubicBezTo>
                  <a:cubicBezTo>
                    <a:pt x="1" y="719"/>
                    <a:pt x="62" y="901"/>
                    <a:pt x="183" y="992"/>
                  </a:cubicBezTo>
                  <a:cubicBezTo>
                    <a:pt x="305" y="1114"/>
                    <a:pt x="457" y="1205"/>
                    <a:pt x="609" y="1205"/>
                  </a:cubicBezTo>
                  <a:cubicBezTo>
                    <a:pt x="670" y="1205"/>
                    <a:pt x="761" y="1205"/>
                    <a:pt x="822" y="1144"/>
                  </a:cubicBezTo>
                  <a:cubicBezTo>
                    <a:pt x="913" y="1114"/>
                    <a:pt x="974" y="1084"/>
                    <a:pt x="1034" y="1023"/>
                  </a:cubicBezTo>
                  <a:cubicBezTo>
                    <a:pt x="1126" y="932"/>
                    <a:pt x="1217" y="780"/>
                    <a:pt x="1217" y="628"/>
                  </a:cubicBezTo>
                  <a:lnTo>
                    <a:pt x="1217" y="506"/>
                  </a:lnTo>
                  <a:cubicBezTo>
                    <a:pt x="1186" y="445"/>
                    <a:pt x="1126" y="384"/>
                    <a:pt x="1126" y="354"/>
                  </a:cubicBezTo>
                  <a:cubicBezTo>
                    <a:pt x="1126" y="324"/>
                    <a:pt x="1095" y="293"/>
                    <a:pt x="1095" y="232"/>
                  </a:cubicBezTo>
                  <a:cubicBezTo>
                    <a:pt x="1065" y="202"/>
                    <a:pt x="1065" y="172"/>
                    <a:pt x="1034" y="172"/>
                  </a:cubicBezTo>
                  <a:lnTo>
                    <a:pt x="943" y="80"/>
                  </a:lnTo>
                  <a:cubicBezTo>
                    <a:pt x="913" y="50"/>
                    <a:pt x="882" y="50"/>
                    <a:pt x="822" y="50"/>
                  </a:cubicBezTo>
                  <a:cubicBezTo>
                    <a:pt x="791" y="50"/>
                    <a:pt x="761" y="20"/>
                    <a:pt x="730" y="20"/>
                  </a:cubicBezTo>
                  <a:cubicBezTo>
                    <a:pt x="684" y="6"/>
                    <a:pt x="63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6"/>
            <p:cNvSpPr/>
            <p:nvPr/>
          </p:nvSpPr>
          <p:spPr>
            <a:xfrm>
              <a:off x="4960075" y="3962350"/>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16"/>
            <p:cNvSpPr/>
            <p:nvPr/>
          </p:nvSpPr>
          <p:spPr>
            <a:xfrm>
              <a:off x="4960075" y="4048975"/>
              <a:ext cx="30425" cy="30425"/>
            </a:xfrm>
            <a:custGeom>
              <a:avLst/>
              <a:gdLst/>
              <a:ahLst/>
              <a:cxnLst/>
              <a:rect l="l" t="t" r="r" b="b"/>
              <a:pathLst>
                <a:path w="1217" h="1217" extrusionOk="0">
                  <a:moveTo>
                    <a:pt x="609" y="1"/>
                  </a:moveTo>
                  <a:cubicBezTo>
                    <a:pt x="274" y="1"/>
                    <a:pt x="1" y="274"/>
                    <a:pt x="1" y="609"/>
                  </a:cubicBezTo>
                  <a:cubicBezTo>
                    <a:pt x="1" y="882"/>
                    <a:pt x="183" y="1095"/>
                    <a:pt x="457" y="1186"/>
                  </a:cubicBezTo>
                  <a:cubicBezTo>
                    <a:pt x="487" y="1186"/>
                    <a:pt x="578" y="1217"/>
                    <a:pt x="609" y="1217"/>
                  </a:cubicBezTo>
                  <a:cubicBezTo>
                    <a:pt x="943" y="1217"/>
                    <a:pt x="1217" y="943"/>
                    <a:pt x="1217" y="609"/>
                  </a:cubicBezTo>
                  <a:cubicBezTo>
                    <a:pt x="1186" y="335"/>
                    <a:pt x="974" y="122"/>
                    <a:pt x="761" y="31"/>
                  </a:cubicBezTo>
                  <a:cubicBezTo>
                    <a:pt x="730" y="31"/>
                    <a:pt x="670"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16"/>
            <p:cNvSpPr/>
            <p:nvPr/>
          </p:nvSpPr>
          <p:spPr>
            <a:xfrm>
              <a:off x="4960075"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6"/>
            <p:cNvSpPr/>
            <p:nvPr/>
          </p:nvSpPr>
          <p:spPr>
            <a:xfrm>
              <a:off x="4878025" y="3872675"/>
              <a:ext cx="30400" cy="31200"/>
            </a:xfrm>
            <a:custGeom>
              <a:avLst/>
              <a:gdLst/>
              <a:ahLst/>
              <a:cxnLst/>
              <a:rect l="l" t="t" r="r" b="b"/>
              <a:pathLst>
                <a:path w="1216" h="1248" extrusionOk="0">
                  <a:moveTo>
                    <a:pt x="608" y="1"/>
                  </a:moveTo>
                  <a:cubicBezTo>
                    <a:pt x="274" y="1"/>
                    <a:pt x="0" y="275"/>
                    <a:pt x="0" y="609"/>
                  </a:cubicBezTo>
                  <a:cubicBezTo>
                    <a:pt x="0" y="974"/>
                    <a:pt x="274" y="1247"/>
                    <a:pt x="608" y="1247"/>
                  </a:cubicBezTo>
                  <a:cubicBezTo>
                    <a:pt x="973" y="1247"/>
                    <a:pt x="1216" y="974"/>
                    <a:pt x="1216" y="609"/>
                  </a:cubicBezTo>
                  <a:cubicBezTo>
                    <a:pt x="1216" y="275"/>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6"/>
            <p:cNvSpPr/>
            <p:nvPr/>
          </p:nvSpPr>
          <p:spPr>
            <a:xfrm>
              <a:off x="4878025" y="4137125"/>
              <a:ext cx="29650" cy="29675"/>
            </a:xfrm>
            <a:custGeom>
              <a:avLst/>
              <a:gdLst/>
              <a:ahLst/>
              <a:cxnLst/>
              <a:rect l="l" t="t" r="r" b="b"/>
              <a:pathLst>
                <a:path w="1186" h="1187" extrusionOk="0">
                  <a:moveTo>
                    <a:pt x="608" y="1"/>
                  </a:moveTo>
                  <a:cubicBezTo>
                    <a:pt x="395" y="1"/>
                    <a:pt x="152" y="153"/>
                    <a:pt x="91" y="335"/>
                  </a:cubicBezTo>
                  <a:cubicBezTo>
                    <a:pt x="91" y="396"/>
                    <a:pt x="91" y="396"/>
                    <a:pt x="61" y="426"/>
                  </a:cubicBezTo>
                  <a:cubicBezTo>
                    <a:pt x="61" y="457"/>
                    <a:pt x="0" y="548"/>
                    <a:pt x="0" y="578"/>
                  </a:cubicBezTo>
                  <a:lnTo>
                    <a:pt x="0" y="669"/>
                  </a:lnTo>
                  <a:cubicBezTo>
                    <a:pt x="61" y="913"/>
                    <a:pt x="213" y="1065"/>
                    <a:pt x="395" y="1125"/>
                  </a:cubicBezTo>
                  <a:cubicBezTo>
                    <a:pt x="456" y="1186"/>
                    <a:pt x="517" y="1186"/>
                    <a:pt x="578" y="1186"/>
                  </a:cubicBezTo>
                  <a:cubicBezTo>
                    <a:pt x="821" y="1186"/>
                    <a:pt x="1034" y="1034"/>
                    <a:pt x="1125" y="852"/>
                  </a:cubicBezTo>
                  <a:cubicBezTo>
                    <a:pt x="1125" y="791"/>
                    <a:pt x="1125" y="791"/>
                    <a:pt x="1155" y="761"/>
                  </a:cubicBezTo>
                  <a:cubicBezTo>
                    <a:pt x="1155" y="730"/>
                    <a:pt x="1186" y="639"/>
                    <a:pt x="1186" y="609"/>
                  </a:cubicBezTo>
                  <a:lnTo>
                    <a:pt x="1186" y="487"/>
                  </a:lnTo>
                  <a:cubicBezTo>
                    <a:pt x="1155" y="274"/>
                    <a:pt x="1003" y="122"/>
                    <a:pt x="821" y="31"/>
                  </a:cubicBezTo>
                  <a:cubicBezTo>
                    <a:pt x="730" y="1"/>
                    <a:pt x="699"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6"/>
            <p:cNvSpPr/>
            <p:nvPr/>
          </p:nvSpPr>
          <p:spPr>
            <a:xfrm>
              <a:off x="4878025" y="404897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216" y="274"/>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16"/>
            <p:cNvSpPr/>
            <p:nvPr/>
          </p:nvSpPr>
          <p:spPr>
            <a:xfrm>
              <a:off x="4878025" y="3961600"/>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216" y="274"/>
                    <a:pt x="973"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16"/>
            <p:cNvSpPr/>
            <p:nvPr/>
          </p:nvSpPr>
          <p:spPr>
            <a:xfrm>
              <a:off x="4796700" y="3961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6"/>
            <p:cNvSpPr/>
            <p:nvPr/>
          </p:nvSpPr>
          <p:spPr>
            <a:xfrm>
              <a:off x="4796700"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6"/>
            <p:cNvSpPr/>
            <p:nvPr/>
          </p:nvSpPr>
          <p:spPr>
            <a:xfrm>
              <a:off x="4795200" y="4224525"/>
              <a:ext cx="31175" cy="30400"/>
            </a:xfrm>
            <a:custGeom>
              <a:avLst/>
              <a:gdLst/>
              <a:ahLst/>
              <a:cxnLst/>
              <a:rect l="l" t="t" r="r" b="b"/>
              <a:pathLst>
                <a:path w="1247" h="1216" extrusionOk="0">
                  <a:moveTo>
                    <a:pt x="638" y="0"/>
                  </a:moveTo>
                  <a:cubicBezTo>
                    <a:pt x="274" y="0"/>
                    <a:pt x="0" y="274"/>
                    <a:pt x="0" y="608"/>
                  </a:cubicBezTo>
                  <a:cubicBezTo>
                    <a:pt x="0" y="882"/>
                    <a:pt x="213" y="1094"/>
                    <a:pt x="426" y="1186"/>
                  </a:cubicBezTo>
                  <a:cubicBezTo>
                    <a:pt x="517" y="1216"/>
                    <a:pt x="547" y="1216"/>
                    <a:pt x="638" y="1216"/>
                  </a:cubicBezTo>
                  <a:cubicBezTo>
                    <a:pt x="973" y="1216"/>
                    <a:pt x="1246" y="942"/>
                    <a:pt x="1246" y="608"/>
                  </a:cubicBezTo>
                  <a:cubicBezTo>
                    <a:pt x="1246" y="334"/>
                    <a:pt x="1094" y="122"/>
                    <a:pt x="821" y="31"/>
                  </a:cubicBezTo>
                  <a:cubicBezTo>
                    <a:pt x="730" y="0"/>
                    <a:pt x="69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16"/>
            <p:cNvSpPr/>
            <p:nvPr/>
          </p:nvSpPr>
          <p:spPr>
            <a:xfrm>
              <a:off x="4796700" y="4137125"/>
              <a:ext cx="30425" cy="3042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16"/>
            <p:cNvSpPr/>
            <p:nvPr/>
          </p:nvSpPr>
          <p:spPr>
            <a:xfrm>
              <a:off x="4796700" y="4048975"/>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6"/>
            <p:cNvSpPr/>
            <p:nvPr/>
          </p:nvSpPr>
          <p:spPr>
            <a:xfrm>
              <a:off x="4713875" y="3872675"/>
              <a:ext cx="30425" cy="31200"/>
            </a:xfrm>
            <a:custGeom>
              <a:avLst/>
              <a:gdLst/>
              <a:ahLst/>
              <a:cxnLst/>
              <a:rect l="l" t="t" r="r" b="b"/>
              <a:pathLst>
                <a:path w="1217" h="1248" extrusionOk="0">
                  <a:moveTo>
                    <a:pt x="609" y="1"/>
                  </a:moveTo>
                  <a:cubicBezTo>
                    <a:pt x="274" y="1"/>
                    <a:pt x="1" y="275"/>
                    <a:pt x="1" y="609"/>
                  </a:cubicBezTo>
                  <a:cubicBezTo>
                    <a:pt x="31" y="974"/>
                    <a:pt x="305" y="1247"/>
                    <a:pt x="609" y="1247"/>
                  </a:cubicBezTo>
                  <a:cubicBezTo>
                    <a:pt x="943" y="1247"/>
                    <a:pt x="1217" y="974"/>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6"/>
            <p:cNvSpPr/>
            <p:nvPr/>
          </p:nvSpPr>
          <p:spPr>
            <a:xfrm>
              <a:off x="4713875" y="3961600"/>
              <a:ext cx="30425" cy="30425"/>
            </a:xfrm>
            <a:custGeom>
              <a:avLst/>
              <a:gdLst/>
              <a:ahLst/>
              <a:cxnLst/>
              <a:rect l="l" t="t" r="r" b="b"/>
              <a:pathLst>
                <a:path w="1217" h="1217" extrusionOk="0">
                  <a:moveTo>
                    <a:pt x="609" y="0"/>
                  </a:moveTo>
                  <a:cubicBezTo>
                    <a:pt x="274" y="0"/>
                    <a:pt x="1" y="243"/>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6"/>
            <p:cNvSpPr/>
            <p:nvPr/>
          </p:nvSpPr>
          <p:spPr>
            <a:xfrm>
              <a:off x="4713875" y="4136375"/>
              <a:ext cx="30425" cy="30425"/>
            </a:xfrm>
            <a:custGeom>
              <a:avLst/>
              <a:gdLst/>
              <a:ahLst/>
              <a:cxnLst/>
              <a:rect l="l" t="t" r="r" b="b"/>
              <a:pathLst>
                <a:path w="1217" h="1217" extrusionOk="0">
                  <a:moveTo>
                    <a:pt x="609" y="0"/>
                  </a:moveTo>
                  <a:cubicBezTo>
                    <a:pt x="274" y="0"/>
                    <a:pt x="1" y="274"/>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6"/>
            <p:cNvSpPr/>
            <p:nvPr/>
          </p:nvSpPr>
          <p:spPr>
            <a:xfrm>
              <a:off x="4713875" y="4223750"/>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6"/>
            <p:cNvSpPr/>
            <p:nvPr/>
          </p:nvSpPr>
          <p:spPr>
            <a:xfrm>
              <a:off x="4713875" y="4048975"/>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6"/>
            <p:cNvSpPr/>
            <p:nvPr/>
          </p:nvSpPr>
          <p:spPr>
            <a:xfrm>
              <a:off x="4713875" y="4312675"/>
              <a:ext cx="29675" cy="29650"/>
            </a:xfrm>
            <a:custGeom>
              <a:avLst/>
              <a:gdLst/>
              <a:ahLst/>
              <a:cxnLst/>
              <a:rect l="l" t="t" r="r" b="b"/>
              <a:pathLst>
                <a:path w="1187" h="1186" extrusionOk="0">
                  <a:moveTo>
                    <a:pt x="609" y="0"/>
                  </a:moveTo>
                  <a:cubicBezTo>
                    <a:pt x="396" y="0"/>
                    <a:pt x="153" y="152"/>
                    <a:pt x="92" y="365"/>
                  </a:cubicBezTo>
                  <a:cubicBezTo>
                    <a:pt x="92" y="395"/>
                    <a:pt x="92" y="395"/>
                    <a:pt x="31" y="426"/>
                  </a:cubicBezTo>
                  <a:cubicBezTo>
                    <a:pt x="31" y="456"/>
                    <a:pt x="1" y="547"/>
                    <a:pt x="1" y="578"/>
                  </a:cubicBezTo>
                  <a:lnTo>
                    <a:pt x="1" y="699"/>
                  </a:lnTo>
                  <a:cubicBezTo>
                    <a:pt x="31" y="912"/>
                    <a:pt x="183" y="1064"/>
                    <a:pt x="396" y="1155"/>
                  </a:cubicBezTo>
                  <a:cubicBezTo>
                    <a:pt x="457" y="1185"/>
                    <a:pt x="487" y="1185"/>
                    <a:pt x="578" y="1185"/>
                  </a:cubicBezTo>
                  <a:cubicBezTo>
                    <a:pt x="852" y="1185"/>
                    <a:pt x="1065" y="1003"/>
                    <a:pt x="1156" y="730"/>
                  </a:cubicBezTo>
                  <a:cubicBezTo>
                    <a:pt x="1156" y="699"/>
                    <a:pt x="1186" y="608"/>
                    <a:pt x="1186" y="578"/>
                  </a:cubicBezTo>
                  <a:lnTo>
                    <a:pt x="1186" y="456"/>
                  </a:lnTo>
                  <a:cubicBezTo>
                    <a:pt x="1186" y="274"/>
                    <a:pt x="1034" y="91"/>
                    <a:pt x="791" y="61"/>
                  </a:cubicBezTo>
                  <a:cubicBezTo>
                    <a:pt x="730" y="0"/>
                    <a:pt x="70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849534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407"/>
        <p:cNvGrpSpPr/>
        <p:nvPr/>
      </p:nvGrpSpPr>
      <p:grpSpPr>
        <a:xfrm>
          <a:off x="0" y="0"/>
          <a:ext cx="0" cy="0"/>
          <a:chOff x="0" y="0"/>
          <a:chExt cx="0" cy="0"/>
        </a:xfrm>
      </p:grpSpPr>
      <p:sp>
        <p:nvSpPr>
          <p:cNvPr id="408" name="Google Shape;408;p17"/>
          <p:cNvSpPr txBox="1">
            <a:spLocks noGrp="1"/>
          </p:cNvSpPr>
          <p:nvPr>
            <p:ph type="title"/>
          </p:nvPr>
        </p:nvSpPr>
        <p:spPr>
          <a:xfrm>
            <a:off x="7733667" y="2017200"/>
            <a:ext cx="3507200" cy="138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9" name="Google Shape;409;p17"/>
          <p:cNvSpPr txBox="1">
            <a:spLocks noGrp="1"/>
          </p:cNvSpPr>
          <p:nvPr>
            <p:ph type="subTitle" idx="1"/>
          </p:nvPr>
        </p:nvSpPr>
        <p:spPr>
          <a:xfrm>
            <a:off x="7733833" y="3400400"/>
            <a:ext cx="3507200" cy="144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10" name="Google Shape;410;p17"/>
          <p:cNvSpPr/>
          <p:nvPr/>
        </p:nvSpPr>
        <p:spPr>
          <a:xfrm>
            <a:off x="0" y="0"/>
            <a:ext cx="7137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1" name="Google Shape;411;p17"/>
          <p:cNvSpPr/>
          <p:nvPr/>
        </p:nvSpPr>
        <p:spPr>
          <a:xfrm>
            <a:off x="950951" y="-254933"/>
            <a:ext cx="406160" cy="5589864"/>
          </a:xfrm>
          <a:custGeom>
            <a:avLst/>
            <a:gdLst/>
            <a:ahLst/>
            <a:cxnLst/>
            <a:rect l="l" t="t" r="r" b="b"/>
            <a:pathLst>
              <a:path w="5716" h="78664" extrusionOk="0">
                <a:moveTo>
                  <a:pt x="2858" y="0"/>
                </a:moveTo>
                <a:cubicBezTo>
                  <a:pt x="1308" y="0"/>
                  <a:pt x="1" y="1277"/>
                  <a:pt x="1" y="2857"/>
                </a:cubicBezTo>
                <a:lnTo>
                  <a:pt x="1" y="75807"/>
                </a:lnTo>
                <a:cubicBezTo>
                  <a:pt x="1" y="77387"/>
                  <a:pt x="1308" y="78664"/>
                  <a:pt x="2858" y="78664"/>
                </a:cubicBezTo>
                <a:cubicBezTo>
                  <a:pt x="4408" y="78664"/>
                  <a:pt x="5715" y="77357"/>
                  <a:pt x="5715" y="75807"/>
                </a:cubicBezTo>
                <a:lnTo>
                  <a:pt x="5715" y="2857"/>
                </a:lnTo>
                <a:cubicBezTo>
                  <a:pt x="5715" y="1277"/>
                  <a:pt x="4408" y="0"/>
                  <a:pt x="285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12" name="Google Shape;412;p17"/>
          <p:cNvGrpSpPr/>
          <p:nvPr/>
        </p:nvGrpSpPr>
        <p:grpSpPr>
          <a:xfrm>
            <a:off x="6559638" y="5714827"/>
            <a:ext cx="2534825" cy="986148"/>
            <a:chOff x="1268525" y="3035300"/>
            <a:chExt cx="818425" cy="318400"/>
          </a:xfrm>
        </p:grpSpPr>
        <p:sp>
          <p:nvSpPr>
            <p:cNvPr id="413" name="Google Shape;413;p17"/>
            <p:cNvSpPr/>
            <p:nvPr/>
          </p:nvSpPr>
          <p:spPr>
            <a:xfrm>
              <a:off x="1268525" y="3035300"/>
              <a:ext cx="104900" cy="103350"/>
            </a:xfrm>
            <a:custGeom>
              <a:avLst/>
              <a:gdLst/>
              <a:ahLst/>
              <a:cxnLst/>
              <a:rect l="l" t="t" r="r" b="b"/>
              <a:pathLst>
                <a:path w="4196" h="4134" extrusionOk="0">
                  <a:moveTo>
                    <a:pt x="1581" y="0"/>
                  </a:moveTo>
                  <a:lnTo>
                    <a:pt x="1581" y="1520"/>
                  </a:lnTo>
                  <a:lnTo>
                    <a:pt x="1" y="1520"/>
                  </a:lnTo>
                  <a:lnTo>
                    <a:pt x="1" y="2614"/>
                  </a:lnTo>
                  <a:lnTo>
                    <a:pt x="1581" y="2614"/>
                  </a:lnTo>
                  <a:lnTo>
                    <a:pt x="1581" y="4134"/>
                  </a:lnTo>
                  <a:lnTo>
                    <a:pt x="2645" y="4134"/>
                  </a:lnTo>
                  <a:lnTo>
                    <a:pt x="2645" y="2614"/>
                  </a:lnTo>
                  <a:lnTo>
                    <a:pt x="4195" y="2614"/>
                  </a:lnTo>
                  <a:lnTo>
                    <a:pt x="4195" y="1520"/>
                  </a:lnTo>
                  <a:lnTo>
                    <a:pt x="2645" y="1520"/>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7"/>
            <p:cNvSpPr/>
            <p:nvPr/>
          </p:nvSpPr>
          <p:spPr>
            <a:xfrm>
              <a:off x="1507125" y="3035300"/>
              <a:ext cx="103375" cy="103350"/>
            </a:xfrm>
            <a:custGeom>
              <a:avLst/>
              <a:gdLst/>
              <a:ahLst/>
              <a:cxnLst/>
              <a:rect l="l" t="t" r="r" b="b"/>
              <a:pathLst>
                <a:path w="4135" h="4134" extrusionOk="0">
                  <a:moveTo>
                    <a:pt x="1521" y="0"/>
                  </a:moveTo>
                  <a:lnTo>
                    <a:pt x="1521" y="1520"/>
                  </a:lnTo>
                  <a:lnTo>
                    <a:pt x="1" y="1520"/>
                  </a:lnTo>
                  <a:lnTo>
                    <a:pt x="1" y="2614"/>
                  </a:lnTo>
                  <a:lnTo>
                    <a:pt x="1521" y="2614"/>
                  </a:lnTo>
                  <a:lnTo>
                    <a:pt x="1521" y="4134"/>
                  </a:lnTo>
                  <a:lnTo>
                    <a:pt x="2615" y="4134"/>
                  </a:lnTo>
                  <a:lnTo>
                    <a:pt x="2615" y="2614"/>
                  </a:lnTo>
                  <a:lnTo>
                    <a:pt x="4135" y="2614"/>
                  </a:lnTo>
                  <a:lnTo>
                    <a:pt x="4135"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7"/>
            <p:cNvSpPr/>
            <p:nvPr/>
          </p:nvSpPr>
          <p:spPr>
            <a:xfrm>
              <a:off x="1744975" y="3035300"/>
              <a:ext cx="103375" cy="103350"/>
            </a:xfrm>
            <a:custGeom>
              <a:avLst/>
              <a:gdLst/>
              <a:ahLst/>
              <a:cxnLst/>
              <a:rect l="l" t="t" r="r" b="b"/>
              <a:pathLst>
                <a:path w="4135" h="4134" extrusionOk="0">
                  <a:moveTo>
                    <a:pt x="1551" y="0"/>
                  </a:moveTo>
                  <a:lnTo>
                    <a:pt x="1551" y="1520"/>
                  </a:lnTo>
                  <a:lnTo>
                    <a:pt x="1" y="1520"/>
                  </a:lnTo>
                  <a:lnTo>
                    <a:pt x="1" y="2614"/>
                  </a:lnTo>
                  <a:lnTo>
                    <a:pt x="1551" y="2614"/>
                  </a:lnTo>
                  <a:lnTo>
                    <a:pt x="1551" y="4134"/>
                  </a:lnTo>
                  <a:lnTo>
                    <a:pt x="2615" y="4134"/>
                  </a:lnTo>
                  <a:lnTo>
                    <a:pt x="2615" y="2614"/>
                  </a:lnTo>
                  <a:lnTo>
                    <a:pt x="4134" y="2614"/>
                  </a:lnTo>
                  <a:lnTo>
                    <a:pt x="4134"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17"/>
            <p:cNvSpPr/>
            <p:nvPr/>
          </p:nvSpPr>
          <p:spPr>
            <a:xfrm>
              <a:off x="1982075" y="3035300"/>
              <a:ext cx="104875" cy="103350"/>
            </a:xfrm>
            <a:custGeom>
              <a:avLst/>
              <a:gdLst/>
              <a:ahLst/>
              <a:cxnLst/>
              <a:rect l="l" t="t" r="r" b="b"/>
              <a:pathLst>
                <a:path w="4195" h="4134" extrusionOk="0">
                  <a:moveTo>
                    <a:pt x="1550" y="0"/>
                  </a:moveTo>
                  <a:lnTo>
                    <a:pt x="1550" y="1520"/>
                  </a:lnTo>
                  <a:lnTo>
                    <a:pt x="0" y="1520"/>
                  </a:lnTo>
                  <a:lnTo>
                    <a:pt x="0" y="2614"/>
                  </a:lnTo>
                  <a:lnTo>
                    <a:pt x="1550" y="2614"/>
                  </a:lnTo>
                  <a:lnTo>
                    <a:pt x="1550" y="4134"/>
                  </a:lnTo>
                  <a:lnTo>
                    <a:pt x="2614" y="4134"/>
                  </a:lnTo>
                  <a:lnTo>
                    <a:pt x="2614" y="2614"/>
                  </a:lnTo>
                  <a:lnTo>
                    <a:pt x="4195" y="2614"/>
                  </a:lnTo>
                  <a:lnTo>
                    <a:pt x="4195" y="1520"/>
                  </a:lnTo>
                  <a:lnTo>
                    <a:pt x="2614" y="1520"/>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7" name="Google Shape;417;p17"/>
            <p:cNvSpPr/>
            <p:nvPr/>
          </p:nvSpPr>
          <p:spPr>
            <a:xfrm>
              <a:off x="1268525" y="3248825"/>
              <a:ext cx="104900" cy="104875"/>
            </a:xfrm>
            <a:custGeom>
              <a:avLst/>
              <a:gdLst/>
              <a:ahLst/>
              <a:cxnLst/>
              <a:rect l="l" t="t" r="r" b="b"/>
              <a:pathLst>
                <a:path w="4196" h="4195" extrusionOk="0">
                  <a:moveTo>
                    <a:pt x="1581" y="0"/>
                  </a:moveTo>
                  <a:lnTo>
                    <a:pt x="1581" y="1581"/>
                  </a:lnTo>
                  <a:lnTo>
                    <a:pt x="1" y="1581"/>
                  </a:lnTo>
                  <a:lnTo>
                    <a:pt x="1" y="2614"/>
                  </a:lnTo>
                  <a:lnTo>
                    <a:pt x="1581" y="2614"/>
                  </a:lnTo>
                  <a:lnTo>
                    <a:pt x="1581" y="4195"/>
                  </a:lnTo>
                  <a:lnTo>
                    <a:pt x="2645" y="4195"/>
                  </a:lnTo>
                  <a:lnTo>
                    <a:pt x="2645" y="2614"/>
                  </a:lnTo>
                  <a:lnTo>
                    <a:pt x="4195" y="2614"/>
                  </a:lnTo>
                  <a:lnTo>
                    <a:pt x="4195" y="1581"/>
                  </a:lnTo>
                  <a:lnTo>
                    <a:pt x="2645" y="1581"/>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7"/>
            <p:cNvSpPr/>
            <p:nvPr/>
          </p:nvSpPr>
          <p:spPr>
            <a:xfrm>
              <a:off x="1507125" y="3248825"/>
              <a:ext cx="103375" cy="104875"/>
            </a:xfrm>
            <a:custGeom>
              <a:avLst/>
              <a:gdLst/>
              <a:ahLst/>
              <a:cxnLst/>
              <a:rect l="l" t="t" r="r" b="b"/>
              <a:pathLst>
                <a:path w="4135" h="4195" extrusionOk="0">
                  <a:moveTo>
                    <a:pt x="1521" y="0"/>
                  </a:moveTo>
                  <a:lnTo>
                    <a:pt x="1521" y="1581"/>
                  </a:lnTo>
                  <a:lnTo>
                    <a:pt x="1" y="1581"/>
                  </a:lnTo>
                  <a:lnTo>
                    <a:pt x="1" y="2614"/>
                  </a:lnTo>
                  <a:lnTo>
                    <a:pt x="1521" y="2614"/>
                  </a:lnTo>
                  <a:lnTo>
                    <a:pt x="1521" y="4195"/>
                  </a:lnTo>
                  <a:lnTo>
                    <a:pt x="2615" y="4195"/>
                  </a:lnTo>
                  <a:lnTo>
                    <a:pt x="2615" y="2614"/>
                  </a:lnTo>
                  <a:lnTo>
                    <a:pt x="4135" y="2614"/>
                  </a:lnTo>
                  <a:lnTo>
                    <a:pt x="4135"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7"/>
            <p:cNvSpPr/>
            <p:nvPr/>
          </p:nvSpPr>
          <p:spPr>
            <a:xfrm>
              <a:off x="1744975" y="3248825"/>
              <a:ext cx="103375" cy="104875"/>
            </a:xfrm>
            <a:custGeom>
              <a:avLst/>
              <a:gdLst/>
              <a:ahLst/>
              <a:cxnLst/>
              <a:rect l="l" t="t" r="r" b="b"/>
              <a:pathLst>
                <a:path w="4135" h="4195" extrusionOk="0">
                  <a:moveTo>
                    <a:pt x="1551" y="0"/>
                  </a:moveTo>
                  <a:lnTo>
                    <a:pt x="1551" y="1581"/>
                  </a:lnTo>
                  <a:lnTo>
                    <a:pt x="1" y="1581"/>
                  </a:lnTo>
                  <a:lnTo>
                    <a:pt x="1" y="2614"/>
                  </a:lnTo>
                  <a:lnTo>
                    <a:pt x="1551" y="2614"/>
                  </a:lnTo>
                  <a:lnTo>
                    <a:pt x="1551" y="4195"/>
                  </a:lnTo>
                  <a:lnTo>
                    <a:pt x="2615" y="4195"/>
                  </a:lnTo>
                  <a:lnTo>
                    <a:pt x="2615" y="2614"/>
                  </a:lnTo>
                  <a:lnTo>
                    <a:pt x="4134" y="2614"/>
                  </a:lnTo>
                  <a:lnTo>
                    <a:pt x="4134"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7"/>
            <p:cNvSpPr/>
            <p:nvPr/>
          </p:nvSpPr>
          <p:spPr>
            <a:xfrm>
              <a:off x="1982075" y="3248825"/>
              <a:ext cx="104875" cy="104875"/>
            </a:xfrm>
            <a:custGeom>
              <a:avLst/>
              <a:gdLst/>
              <a:ahLst/>
              <a:cxnLst/>
              <a:rect l="l" t="t" r="r" b="b"/>
              <a:pathLst>
                <a:path w="4195" h="4195" extrusionOk="0">
                  <a:moveTo>
                    <a:pt x="1550" y="0"/>
                  </a:moveTo>
                  <a:lnTo>
                    <a:pt x="1550" y="1581"/>
                  </a:lnTo>
                  <a:lnTo>
                    <a:pt x="0" y="1581"/>
                  </a:lnTo>
                  <a:lnTo>
                    <a:pt x="0" y="2614"/>
                  </a:lnTo>
                  <a:lnTo>
                    <a:pt x="1550" y="2614"/>
                  </a:lnTo>
                  <a:lnTo>
                    <a:pt x="1550" y="4195"/>
                  </a:lnTo>
                  <a:lnTo>
                    <a:pt x="2614" y="4195"/>
                  </a:lnTo>
                  <a:lnTo>
                    <a:pt x="2614" y="2614"/>
                  </a:lnTo>
                  <a:lnTo>
                    <a:pt x="4195" y="2614"/>
                  </a:lnTo>
                  <a:lnTo>
                    <a:pt x="4195" y="1581"/>
                  </a:lnTo>
                  <a:lnTo>
                    <a:pt x="2614" y="1581"/>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51187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21"/>
        <p:cNvGrpSpPr/>
        <p:nvPr/>
      </p:nvGrpSpPr>
      <p:grpSpPr>
        <a:xfrm>
          <a:off x="0" y="0"/>
          <a:ext cx="0" cy="0"/>
          <a:chOff x="0" y="0"/>
          <a:chExt cx="0" cy="0"/>
        </a:xfrm>
      </p:grpSpPr>
      <p:sp>
        <p:nvSpPr>
          <p:cNvPr id="422" name="Google Shape;42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3" name="Google Shape;423;p18"/>
          <p:cNvSpPr txBox="1">
            <a:spLocks noGrp="1"/>
          </p:cNvSpPr>
          <p:nvPr>
            <p:ph type="subTitle" idx="1"/>
          </p:nvPr>
        </p:nvSpPr>
        <p:spPr>
          <a:xfrm>
            <a:off x="6564333" y="4125865"/>
            <a:ext cx="3522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18"/>
          <p:cNvSpPr txBox="1">
            <a:spLocks noGrp="1"/>
          </p:cNvSpPr>
          <p:nvPr>
            <p:ph type="subTitle" idx="2"/>
          </p:nvPr>
        </p:nvSpPr>
        <p:spPr>
          <a:xfrm>
            <a:off x="2105367" y="4125864"/>
            <a:ext cx="3522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8"/>
          <p:cNvSpPr txBox="1">
            <a:spLocks noGrp="1"/>
          </p:cNvSpPr>
          <p:nvPr>
            <p:ph type="subTitle" idx="3"/>
          </p:nvPr>
        </p:nvSpPr>
        <p:spPr>
          <a:xfrm>
            <a:off x="2105367" y="3437133"/>
            <a:ext cx="3522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26" name="Google Shape;426;p18"/>
          <p:cNvSpPr txBox="1">
            <a:spLocks noGrp="1"/>
          </p:cNvSpPr>
          <p:nvPr>
            <p:ph type="subTitle" idx="4"/>
          </p:nvPr>
        </p:nvSpPr>
        <p:spPr>
          <a:xfrm>
            <a:off x="6564337" y="3437133"/>
            <a:ext cx="3522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27" name="Google Shape;427;p18"/>
          <p:cNvSpPr/>
          <p:nvPr/>
        </p:nvSpPr>
        <p:spPr>
          <a:xfrm rot="-5400000">
            <a:off x="5730400" y="399367"/>
            <a:ext cx="748000" cy="122088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8" name="Google Shape;428;p18"/>
          <p:cNvGrpSpPr/>
          <p:nvPr/>
        </p:nvGrpSpPr>
        <p:grpSpPr>
          <a:xfrm>
            <a:off x="-1652000" y="4125867"/>
            <a:ext cx="2612000" cy="2612000"/>
            <a:chOff x="-1193600" y="-50600"/>
            <a:chExt cx="1959000" cy="1959000"/>
          </a:xfrm>
        </p:grpSpPr>
        <p:sp>
          <p:nvSpPr>
            <p:cNvPr id="429" name="Google Shape;429;p18"/>
            <p:cNvSpPr/>
            <p:nvPr/>
          </p:nvSpPr>
          <p:spPr>
            <a:xfrm>
              <a:off x="-1193600" y="-50600"/>
              <a:ext cx="1959000" cy="19590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8"/>
            <p:cNvSpPr/>
            <p:nvPr/>
          </p:nvSpPr>
          <p:spPr>
            <a:xfrm>
              <a:off x="-777425" y="328150"/>
              <a:ext cx="1201500" cy="12015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31" name="Google Shape;431;p18"/>
          <p:cNvCxnSpPr/>
          <p:nvPr/>
        </p:nvCxnSpPr>
        <p:spPr>
          <a:xfrm>
            <a:off x="8881033" y="4502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048876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432"/>
        <p:cNvGrpSpPr/>
        <p:nvPr/>
      </p:nvGrpSpPr>
      <p:grpSpPr>
        <a:xfrm>
          <a:off x="0" y="0"/>
          <a:ext cx="0" cy="0"/>
          <a:chOff x="0" y="0"/>
          <a:chExt cx="0" cy="0"/>
        </a:xfrm>
      </p:grpSpPr>
      <p:sp>
        <p:nvSpPr>
          <p:cNvPr id="433" name="Google Shape;433;p1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4" name="Google Shape;434;p19"/>
          <p:cNvSpPr txBox="1">
            <a:spLocks noGrp="1"/>
          </p:cNvSpPr>
          <p:nvPr>
            <p:ph type="subTitle" idx="1"/>
          </p:nvPr>
        </p:nvSpPr>
        <p:spPr>
          <a:xfrm>
            <a:off x="6646993" y="2223500"/>
            <a:ext cx="3930400" cy="25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19"/>
          <p:cNvSpPr txBox="1">
            <a:spLocks noGrp="1"/>
          </p:cNvSpPr>
          <p:nvPr>
            <p:ph type="subTitle" idx="2"/>
          </p:nvPr>
        </p:nvSpPr>
        <p:spPr>
          <a:xfrm>
            <a:off x="1614733" y="2223500"/>
            <a:ext cx="3930400" cy="25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6" name="Google Shape;436;p19"/>
          <p:cNvSpPr/>
          <p:nvPr/>
        </p:nvSpPr>
        <p:spPr>
          <a:xfrm>
            <a:off x="0" y="5353767"/>
            <a:ext cx="12192000" cy="15044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37" name="Google Shape;437;p19"/>
          <p:cNvGrpSpPr/>
          <p:nvPr/>
        </p:nvGrpSpPr>
        <p:grpSpPr>
          <a:xfrm rot="5400000">
            <a:off x="246618" y="4770528"/>
            <a:ext cx="1323227" cy="1413021"/>
            <a:chOff x="4921325" y="1013225"/>
            <a:chExt cx="1175575" cy="1255350"/>
          </a:xfrm>
        </p:grpSpPr>
        <p:sp>
          <p:nvSpPr>
            <p:cNvPr id="438" name="Google Shape;438;p19"/>
            <p:cNvSpPr/>
            <p:nvPr/>
          </p:nvSpPr>
          <p:spPr>
            <a:xfrm>
              <a:off x="4921325" y="2238925"/>
              <a:ext cx="30425" cy="29650"/>
            </a:xfrm>
            <a:custGeom>
              <a:avLst/>
              <a:gdLst/>
              <a:ahLst/>
              <a:cxnLst/>
              <a:rect l="l" t="t" r="r" b="b"/>
              <a:pathLst>
                <a:path w="1217" h="1186" extrusionOk="0">
                  <a:moveTo>
                    <a:pt x="593" y="1"/>
                  </a:moveTo>
                  <a:cubicBezTo>
                    <a:pt x="441" y="1"/>
                    <a:pt x="289" y="61"/>
                    <a:pt x="183" y="183"/>
                  </a:cubicBezTo>
                  <a:cubicBezTo>
                    <a:pt x="62" y="274"/>
                    <a:pt x="1" y="426"/>
                    <a:pt x="1" y="578"/>
                  </a:cubicBezTo>
                  <a:cubicBezTo>
                    <a:pt x="1" y="730"/>
                    <a:pt x="62" y="882"/>
                    <a:pt x="183" y="1004"/>
                  </a:cubicBezTo>
                  <a:cubicBezTo>
                    <a:pt x="305" y="1125"/>
                    <a:pt x="457" y="1186"/>
                    <a:pt x="609" y="1186"/>
                  </a:cubicBezTo>
                  <a:cubicBezTo>
                    <a:pt x="761" y="1186"/>
                    <a:pt x="913" y="1125"/>
                    <a:pt x="1004" y="1004"/>
                  </a:cubicBezTo>
                  <a:cubicBezTo>
                    <a:pt x="1125" y="882"/>
                    <a:pt x="1217" y="730"/>
                    <a:pt x="1217" y="578"/>
                  </a:cubicBezTo>
                  <a:cubicBezTo>
                    <a:pt x="1217" y="426"/>
                    <a:pt x="1125" y="274"/>
                    <a:pt x="1004" y="183"/>
                  </a:cubicBezTo>
                  <a:cubicBezTo>
                    <a:pt x="897" y="61"/>
                    <a:pt x="745" y="1"/>
                    <a:pt x="59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19"/>
            <p:cNvSpPr/>
            <p:nvPr/>
          </p:nvSpPr>
          <p:spPr>
            <a:xfrm>
              <a:off x="5003400" y="2150775"/>
              <a:ext cx="30425" cy="30425"/>
            </a:xfrm>
            <a:custGeom>
              <a:avLst/>
              <a:gdLst/>
              <a:ahLst/>
              <a:cxnLst/>
              <a:rect l="l" t="t" r="r" b="b"/>
              <a:pathLst>
                <a:path w="1217" h="1217" extrusionOk="0">
                  <a:moveTo>
                    <a:pt x="608" y="1"/>
                  </a:moveTo>
                  <a:cubicBezTo>
                    <a:pt x="274" y="1"/>
                    <a:pt x="0" y="274"/>
                    <a:pt x="0" y="609"/>
                  </a:cubicBezTo>
                  <a:cubicBezTo>
                    <a:pt x="0" y="912"/>
                    <a:pt x="274" y="1186"/>
                    <a:pt x="608" y="1216"/>
                  </a:cubicBezTo>
                  <a:cubicBezTo>
                    <a:pt x="973" y="1216"/>
                    <a:pt x="1216" y="973"/>
                    <a:pt x="1216" y="609"/>
                  </a:cubicBezTo>
                  <a:cubicBezTo>
                    <a:pt x="1216" y="274"/>
                    <a:pt x="973" y="1"/>
                    <a:pt x="60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19"/>
            <p:cNvSpPr/>
            <p:nvPr/>
          </p:nvSpPr>
          <p:spPr>
            <a:xfrm>
              <a:off x="5003400" y="2239100"/>
              <a:ext cx="30425" cy="29475"/>
            </a:xfrm>
            <a:custGeom>
              <a:avLst/>
              <a:gdLst/>
              <a:ahLst/>
              <a:cxnLst/>
              <a:rect l="l" t="t" r="r" b="b"/>
              <a:pathLst>
                <a:path w="1217" h="1179" extrusionOk="0">
                  <a:moveTo>
                    <a:pt x="584" y="1"/>
                  </a:moveTo>
                  <a:cubicBezTo>
                    <a:pt x="442" y="1"/>
                    <a:pt x="296" y="63"/>
                    <a:pt x="183" y="176"/>
                  </a:cubicBezTo>
                  <a:cubicBezTo>
                    <a:pt x="92" y="267"/>
                    <a:pt x="0" y="419"/>
                    <a:pt x="0" y="571"/>
                  </a:cubicBezTo>
                  <a:lnTo>
                    <a:pt x="0" y="693"/>
                  </a:lnTo>
                  <a:cubicBezTo>
                    <a:pt x="0" y="723"/>
                    <a:pt x="31" y="784"/>
                    <a:pt x="31" y="814"/>
                  </a:cubicBezTo>
                  <a:cubicBezTo>
                    <a:pt x="31" y="845"/>
                    <a:pt x="31" y="875"/>
                    <a:pt x="92" y="936"/>
                  </a:cubicBezTo>
                  <a:lnTo>
                    <a:pt x="152" y="997"/>
                  </a:lnTo>
                  <a:cubicBezTo>
                    <a:pt x="274" y="1118"/>
                    <a:pt x="426" y="1179"/>
                    <a:pt x="578" y="1179"/>
                  </a:cubicBezTo>
                  <a:cubicBezTo>
                    <a:pt x="760" y="1179"/>
                    <a:pt x="882" y="1118"/>
                    <a:pt x="1064" y="997"/>
                  </a:cubicBezTo>
                  <a:cubicBezTo>
                    <a:pt x="1095" y="997"/>
                    <a:pt x="1095" y="966"/>
                    <a:pt x="1155" y="936"/>
                  </a:cubicBezTo>
                  <a:cubicBezTo>
                    <a:pt x="1155" y="875"/>
                    <a:pt x="1186" y="845"/>
                    <a:pt x="1186" y="814"/>
                  </a:cubicBezTo>
                  <a:cubicBezTo>
                    <a:pt x="1216" y="753"/>
                    <a:pt x="1216" y="723"/>
                    <a:pt x="1216" y="693"/>
                  </a:cubicBezTo>
                  <a:lnTo>
                    <a:pt x="1216" y="571"/>
                  </a:lnTo>
                  <a:cubicBezTo>
                    <a:pt x="1216" y="419"/>
                    <a:pt x="1155" y="267"/>
                    <a:pt x="1034" y="145"/>
                  </a:cubicBezTo>
                  <a:cubicBezTo>
                    <a:pt x="1034" y="115"/>
                    <a:pt x="1004" y="115"/>
                    <a:pt x="943" y="85"/>
                  </a:cubicBezTo>
                  <a:cubicBezTo>
                    <a:pt x="912" y="85"/>
                    <a:pt x="882" y="54"/>
                    <a:pt x="852" y="54"/>
                  </a:cubicBezTo>
                  <a:cubicBezTo>
                    <a:pt x="791" y="24"/>
                    <a:pt x="760" y="24"/>
                    <a:pt x="730" y="24"/>
                  </a:cubicBezTo>
                  <a:cubicBezTo>
                    <a:pt x="683" y="8"/>
                    <a:pt x="634" y="1"/>
                    <a:pt x="58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19"/>
            <p:cNvSpPr/>
            <p:nvPr/>
          </p:nvSpPr>
          <p:spPr>
            <a:xfrm>
              <a:off x="5085475" y="2062625"/>
              <a:ext cx="30425" cy="118575"/>
            </a:xfrm>
            <a:custGeom>
              <a:avLst/>
              <a:gdLst/>
              <a:ahLst/>
              <a:cxnLst/>
              <a:rect l="l" t="t" r="r" b="b"/>
              <a:pathLst>
                <a:path w="1217" h="4743" extrusionOk="0">
                  <a:moveTo>
                    <a:pt x="608" y="1"/>
                  </a:moveTo>
                  <a:cubicBezTo>
                    <a:pt x="274" y="1"/>
                    <a:pt x="0" y="274"/>
                    <a:pt x="0" y="609"/>
                  </a:cubicBezTo>
                  <a:cubicBezTo>
                    <a:pt x="0" y="943"/>
                    <a:pt x="274" y="1217"/>
                    <a:pt x="608" y="1217"/>
                  </a:cubicBezTo>
                  <a:cubicBezTo>
                    <a:pt x="942" y="1217"/>
                    <a:pt x="1216" y="943"/>
                    <a:pt x="1216" y="609"/>
                  </a:cubicBezTo>
                  <a:cubicBezTo>
                    <a:pt x="1216" y="274"/>
                    <a:pt x="942" y="1"/>
                    <a:pt x="608" y="1"/>
                  </a:cubicBezTo>
                  <a:close/>
                  <a:moveTo>
                    <a:pt x="608" y="3527"/>
                  </a:moveTo>
                  <a:cubicBezTo>
                    <a:pt x="274" y="3527"/>
                    <a:pt x="0" y="3800"/>
                    <a:pt x="0" y="4135"/>
                  </a:cubicBezTo>
                  <a:cubicBezTo>
                    <a:pt x="0" y="4438"/>
                    <a:pt x="274" y="4712"/>
                    <a:pt x="608" y="4742"/>
                  </a:cubicBezTo>
                  <a:cubicBezTo>
                    <a:pt x="942" y="4742"/>
                    <a:pt x="1216" y="4499"/>
                    <a:pt x="1216" y="4135"/>
                  </a:cubicBezTo>
                  <a:cubicBezTo>
                    <a:pt x="1216" y="3800"/>
                    <a:pt x="942" y="3527"/>
                    <a:pt x="608" y="3527"/>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19"/>
            <p:cNvSpPr/>
            <p:nvPr/>
          </p:nvSpPr>
          <p:spPr>
            <a:xfrm>
              <a:off x="5085475"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19"/>
            <p:cNvSpPr/>
            <p:nvPr/>
          </p:nvSpPr>
          <p:spPr>
            <a:xfrm>
              <a:off x="5166775" y="1975250"/>
              <a:ext cx="30425" cy="205950"/>
            </a:xfrm>
            <a:custGeom>
              <a:avLst/>
              <a:gdLst/>
              <a:ahLst/>
              <a:cxnLst/>
              <a:rect l="l" t="t" r="r" b="b"/>
              <a:pathLst>
                <a:path w="1217" h="8238" extrusionOk="0">
                  <a:moveTo>
                    <a:pt x="608" y="0"/>
                  </a:moveTo>
                  <a:cubicBezTo>
                    <a:pt x="274" y="0"/>
                    <a:pt x="1" y="274"/>
                    <a:pt x="1" y="608"/>
                  </a:cubicBezTo>
                  <a:cubicBezTo>
                    <a:pt x="1" y="943"/>
                    <a:pt x="274" y="1216"/>
                    <a:pt x="608" y="1216"/>
                  </a:cubicBezTo>
                  <a:cubicBezTo>
                    <a:pt x="973" y="1216"/>
                    <a:pt x="1216" y="943"/>
                    <a:pt x="1216" y="608"/>
                  </a:cubicBezTo>
                  <a:cubicBezTo>
                    <a:pt x="1216" y="274"/>
                    <a:pt x="973" y="0"/>
                    <a:pt x="608" y="0"/>
                  </a:cubicBezTo>
                  <a:close/>
                  <a:moveTo>
                    <a:pt x="608" y="3496"/>
                  </a:moveTo>
                  <a:cubicBezTo>
                    <a:pt x="274" y="3496"/>
                    <a:pt x="1" y="3769"/>
                    <a:pt x="1" y="4104"/>
                  </a:cubicBezTo>
                  <a:cubicBezTo>
                    <a:pt x="1" y="4438"/>
                    <a:pt x="274" y="4712"/>
                    <a:pt x="608" y="4712"/>
                  </a:cubicBezTo>
                  <a:cubicBezTo>
                    <a:pt x="973" y="4712"/>
                    <a:pt x="1216" y="4438"/>
                    <a:pt x="1216" y="4104"/>
                  </a:cubicBezTo>
                  <a:cubicBezTo>
                    <a:pt x="1216" y="3769"/>
                    <a:pt x="973" y="3496"/>
                    <a:pt x="608" y="3496"/>
                  </a:cubicBezTo>
                  <a:close/>
                  <a:moveTo>
                    <a:pt x="608" y="7022"/>
                  </a:moveTo>
                  <a:cubicBezTo>
                    <a:pt x="274" y="7022"/>
                    <a:pt x="1" y="7295"/>
                    <a:pt x="1" y="7630"/>
                  </a:cubicBezTo>
                  <a:cubicBezTo>
                    <a:pt x="1" y="7933"/>
                    <a:pt x="274" y="8207"/>
                    <a:pt x="608" y="8237"/>
                  </a:cubicBezTo>
                  <a:cubicBezTo>
                    <a:pt x="973" y="8237"/>
                    <a:pt x="1216" y="7994"/>
                    <a:pt x="1216" y="7630"/>
                  </a:cubicBezTo>
                  <a:cubicBezTo>
                    <a:pt x="1216" y="7295"/>
                    <a:pt x="973" y="7022"/>
                    <a:pt x="608" y="702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19"/>
            <p:cNvSpPr/>
            <p:nvPr/>
          </p:nvSpPr>
          <p:spPr>
            <a:xfrm>
              <a:off x="5167525" y="2238925"/>
              <a:ext cx="30425" cy="29650"/>
            </a:xfrm>
            <a:custGeom>
              <a:avLst/>
              <a:gdLst/>
              <a:ahLst/>
              <a:cxnLst/>
              <a:rect l="l" t="t" r="r" b="b"/>
              <a:pathLst>
                <a:path w="1217" h="1186" extrusionOk="0">
                  <a:moveTo>
                    <a:pt x="624" y="1"/>
                  </a:moveTo>
                  <a:cubicBezTo>
                    <a:pt x="472" y="1"/>
                    <a:pt x="320" y="61"/>
                    <a:pt x="214" y="183"/>
                  </a:cubicBezTo>
                  <a:cubicBezTo>
                    <a:pt x="92" y="274"/>
                    <a:pt x="1" y="426"/>
                    <a:pt x="1" y="578"/>
                  </a:cubicBezTo>
                  <a:lnTo>
                    <a:pt x="1" y="700"/>
                  </a:lnTo>
                  <a:cubicBezTo>
                    <a:pt x="1" y="730"/>
                    <a:pt x="62" y="791"/>
                    <a:pt x="62" y="821"/>
                  </a:cubicBezTo>
                  <a:cubicBezTo>
                    <a:pt x="62" y="852"/>
                    <a:pt x="62" y="882"/>
                    <a:pt x="92" y="943"/>
                  </a:cubicBezTo>
                  <a:lnTo>
                    <a:pt x="183" y="1004"/>
                  </a:lnTo>
                  <a:cubicBezTo>
                    <a:pt x="274" y="1125"/>
                    <a:pt x="426" y="1186"/>
                    <a:pt x="578" y="1186"/>
                  </a:cubicBezTo>
                  <a:cubicBezTo>
                    <a:pt x="730" y="1186"/>
                    <a:pt x="882" y="1125"/>
                    <a:pt x="1034" y="1004"/>
                  </a:cubicBezTo>
                  <a:cubicBezTo>
                    <a:pt x="1156" y="882"/>
                    <a:pt x="1217" y="730"/>
                    <a:pt x="1217" y="578"/>
                  </a:cubicBezTo>
                  <a:cubicBezTo>
                    <a:pt x="1217" y="426"/>
                    <a:pt x="1156" y="274"/>
                    <a:pt x="1034" y="183"/>
                  </a:cubicBezTo>
                  <a:cubicBezTo>
                    <a:pt x="928" y="61"/>
                    <a:pt x="776" y="1"/>
                    <a:pt x="62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19"/>
            <p:cNvSpPr/>
            <p:nvPr/>
          </p:nvSpPr>
          <p:spPr>
            <a:xfrm>
              <a:off x="5248850" y="1887850"/>
              <a:ext cx="30425" cy="293350"/>
            </a:xfrm>
            <a:custGeom>
              <a:avLst/>
              <a:gdLst/>
              <a:ahLst/>
              <a:cxnLst/>
              <a:rect l="l" t="t" r="r" b="b"/>
              <a:pathLst>
                <a:path w="1217" h="11734" extrusionOk="0">
                  <a:moveTo>
                    <a:pt x="608" y="1"/>
                  </a:moveTo>
                  <a:cubicBezTo>
                    <a:pt x="274" y="1"/>
                    <a:pt x="0" y="274"/>
                    <a:pt x="0" y="609"/>
                  </a:cubicBezTo>
                  <a:cubicBezTo>
                    <a:pt x="0" y="943"/>
                    <a:pt x="274" y="1217"/>
                    <a:pt x="608" y="1217"/>
                  </a:cubicBezTo>
                  <a:cubicBezTo>
                    <a:pt x="943" y="1217"/>
                    <a:pt x="1216" y="943"/>
                    <a:pt x="1216" y="609"/>
                  </a:cubicBezTo>
                  <a:cubicBezTo>
                    <a:pt x="1216" y="274"/>
                    <a:pt x="943" y="1"/>
                    <a:pt x="608" y="1"/>
                  </a:cubicBezTo>
                  <a:close/>
                  <a:moveTo>
                    <a:pt x="608" y="3496"/>
                  </a:moveTo>
                  <a:cubicBezTo>
                    <a:pt x="274" y="3496"/>
                    <a:pt x="0" y="3770"/>
                    <a:pt x="0" y="4104"/>
                  </a:cubicBezTo>
                  <a:cubicBezTo>
                    <a:pt x="0" y="4439"/>
                    <a:pt x="274" y="4712"/>
                    <a:pt x="608" y="4712"/>
                  </a:cubicBezTo>
                  <a:cubicBezTo>
                    <a:pt x="943" y="4712"/>
                    <a:pt x="1216" y="4439"/>
                    <a:pt x="1216" y="4104"/>
                  </a:cubicBezTo>
                  <a:cubicBezTo>
                    <a:pt x="1216" y="3770"/>
                    <a:pt x="943" y="3496"/>
                    <a:pt x="608" y="3496"/>
                  </a:cubicBezTo>
                  <a:close/>
                  <a:moveTo>
                    <a:pt x="608" y="6992"/>
                  </a:moveTo>
                  <a:cubicBezTo>
                    <a:pt x="274" y="6992"/>
                    <a:pt x="0" y="7265"/>
                    <a:pt x="0" y="7600"/>
                  </a:cubicBezTo>
                  <a:cubicBezTo>
                    <a:pt x="0" y="7934"/>
                    <a:pt x="274" y="8208"/>
                    <a:pt x="608" y="8208"/>
                  </a:cubicBezTo>
                  <a:cubicBezTo>
                    <a:pt x="943" y="8208"/>
                    <a:pt x="1216" y="7934"/>
                    <a:pt x="1216" y="7600"/>
                  </a:cubicBezTo>
                  <a:cubicBezTo>
                    <a:pt x="1216" y="7265"/>
                    <a:pt x="943" y="6992"/>
                    <a:pt x="608" y="6992"/>
                  </a:cubicBezTo>
                  <a:close/>
                  <a:moveTo>
                    <a:pt x="608" y="10518"/>
                  </a:moveTo>
                  <a:cubicBezTo>
                    <a:pt x="274" y="10518"/>
                    <a:pt x="0" y="10791"/>
                    <a:pt x="0" y="11126"/>
                  </a:cubicBezTo>
                  <a:cubicBezTo>
                    <a:pt x="0" y="11429"/>
                    <a:pt x="274" y="11703"/>
                    <a:pt x="608" y="11733"/>
                  </a:cubicBezTo>
                  <a:cubicBezTo>
                    <a:pt x="943" y="11733"/>
                    <a:pt x="1216" y="11490"/>
                    <a:pt x="1216" y="11126"/>
                  </a:cubicBezTo>
                  <a:cubicBezTo>
                    <a:pt x="1216" y="10791"/>
                    <a:pt x="943" y="10518"/>
                    <a:pt x="608" y="1051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19"/>
            <p:cNvSpPr/>
            <p:nvPr/>
          </p:nvSpPr>
          <p:spPr>
            <a:xfrm>
              <a:off x="524885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19"/>
            <p:cNvSpPr/>
            <p:nvPr/>
          </p:nvSpPr>
          <p:spPr>
            <a:xfrm>
              <a:off x="5330150" y="1800475"/>
              <a:ext cx="30425" cy="380725"/>
            </a:xfrm>
            <a:custGeom>
              <a:avLst/>
              <a:gdLst/>
              <a:ahLst/>
              <a:cxnLst/>
              <a:rect l="l" t="t" r="r" b="b"/>
              <a:pathLst>
                <a:path w="1217" h="15229" extrusionOk="0">
                  <a:moveTo>
                    <a:pt x="609" y="0"/>
                  </a:moveTo>
                  <a:cubicBezTo>
                    <a:pt x="274" y="0"/>
                    <a:pt x="1" y="274"/>
                    <a:pt x="1" y="608"/>
                  </a:cubicBezTo>
                  <a:cubicBezTo>
                    <a:pt x="1" y="912"/>
                    <a:pt x="274" y="1186"/>
                    <a:pt x="609" y="1216"/>
                  </a:cubicBezTo>
                  <a:cubicBezTo>
                    <a:pt x="973" y="1216"/>
                    <a:pt x="1216" y="943"/>
                    <a:pt x="1216" y="608"/>
                  </a:cubicBezTo>
                  <a:cubicBezTo>
                    <a:pt x="1216" y="274"/>
                    <a:pt x="973" y="0"/>
                    <a:pt x="609" y="0"/>
                  </a:cubicBezTo>
                  <a:close/>
                  <a:moveTo>
                    <a:pt x="609" y="3496"/>
                  </a:moveTo>
                  <a:cubicBezTo>
                    <a:pt x="274" y="3496"/>
                    <a:pt x="1" y="3769"/>
                    <a:pt x="1" y="4104"/>
                  </a:cubicBezTo>
                  <a:cubicBezTo>
                    <a:pt x="1" y="4438"/>
                    <a:pt x="274" y="4712"/>
                    <a:pt x="609" y="4712"/>
                  </a:cubicBezTo>
                  <a:cubicBezTo>
                    <a:pt x="973" y="4712"/>
                    <a:pt x="1216" y="4438"/>
                    <a:pt x="1216" y="4104"/>
                  </a:cubicBezTo>
                  <a:cubicBezTo>
                    <a:pt x="1216" y="3769"/>
                    <a:pt x="973" y="3496"/>
                    <a:pt x="609" y="3496"/>
                  </a:cubicBezTo>
                  <a:close/>
                  <a:moveTo>
                    <a:pt x="609" y="6991"/>
                  </a:moveTo>
                  <a:cubicBezTo>
                    <a:pt x="274" y="6991"/>
                    <a:pt x="1" y="7265"/>
                    <a:pt x="1" y="7599"/>
                  </a:cubicBezTo>
                  <a:cubicBezTo>
                    <a:pt x="1" y="7934"/>
                    <a:pt x="274" y="8207"/>
                    <a:pt x="609" y="8207"/>
                  </a:cubicBezTo>
                  <a:cubicBezTo>
                    <a:pt x="973" y="8207"/>
                    <a:pt x="1216" y="7934"/>
                    <a:pt x="1216" y="7599"/>
                  </a:cubicBezTo>
                  <a:cubicBezTo>
                    <a:pt x="1216" y="7265"/>
                    <a:pt x="973" y="6991"/>
                    <a:pt x="609" y="6991"/>
                  </a:cubicBezTo>
                  <a:close/>
                  <a:moveTo>
                    <a:pt x="609" y="10487"/>
                  </a:moveTo>
                  <a:cubicBezTo>
                    <a:pt x="274" y="10487"/>
                    <a:pt x="1" y="10760"/>
                    <a:pt x="1" y="11095"/>
                  </a:cubicBezTo>
                  <a:cubicBezTo>
                    <a:pt x="1" y="11429"/>
                    <a:pt x="274" y="11703"/>
                    <a:pt x="609" y="11703"/>
                  </a:cubicBezTo>
                  <a:cubicBezTo>
                    <a:pt x="973" y="11703"/>
                    <a:pt x="1216" y="11429"/>
                    <a:pt x="1216" y="11095"/>
                  </a:cubicBezTo>
                  <a:cubicBezTo>
                    <a:pt x="1216" y="10760"/>
                    <a:pt x="973" y="10487"/>
                    <a:pt x="609" y="10487"/>
                  </a:cubicBezTo>
                  <a:close/>
                  <a:moveTo>
                    <a:pt x="609" y="14013"/>
                  </a:moveTo>
                  <a:cubicBezTo>
                    <a:pt x="274" y="14013"/>
                    <a:pt x="1" y="14286"/>
                    <a:pt x="1" y="14621"/>
                  </a:cubicBezTo>
                  <a:cubicBezTo>
                    <a:pt x="1" y="14924"/>
                    <a:pt x="274" y="15198"/>
                    <a:pt x="609" y="15228"/>
                  </a:cubicBezTo>
                  <a:cubicBezTo>
                    <a:pt x="973" y="15228"/>
                    <a:pt x="1216" y="14985"/>
                    <a:pt x="1216" y="14621"/>
                  </a:cubicBezTo>
                  <a:cubicBezTo>
                    <a:pt x="1216" y="14286"/>
                    <a:pt x="973" y="14013"/>
                    <a:pt x="609" y="14013"/>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19"/>
            <p:cNvSpPr/>
            <p:nvPr/>
          </p:nvSpPr>
          <p:spPr>
            <a:xfrm>
              <a:off x="5330150" y="2238925"/>
              <a:ext cx="30425" cy="29650"/>
            </a:xfrm>
            <a:custGeom>
              <a:avLst/>
              <a:gdLst/>
              <a:ahLst/>
              <a:cxnLst/>
              <a:rect l="l" t="t" r="r" b="b"/>
              <a:pathLst>
                <a:path w="1217" h="1186" extrusionOk="0">
                  <a:moveTo>
                    <a:pt x="624" y="1"/>
                  </a:moveTo>
                  <a:cubicBezTo>
                    <a:pt x="472" y="1"/>
                    <a:pt x="320" y="61"/>
                    <a:pt x="213" y="183"/>
                  </a:cubicBezTo>
                  <a:cubicBezTo>
                    <a:pt x="92" y="274"/>
                    <a:pt x="1" y="426"/>
                    <a:pt x="1" y="578"/>
                  </a:cubicBezTo>
                  <a:cubicBezTo>
                    <a:pt x="1" y="730"/>
                    <a:pt x="92" y="882"/>
                    <a:pt x="213" y="1004"/>
                  </a:cubicBezTo>
                  <a:cubicBezTo>
                    <a:pt x="305" y="1125"/>
                    <a:pt x="457" y="1186"/>
                    <a:pt x="609" y="1186"/>
                  </a:cubicBezTo>
                  <a:cubicBezTo>
                    <a:pt x="700" y="1186"/>
                    <a:pt x="761" y="1156"/>
                    <a:pt x="852" y="1125"/>
                  </a:cubicBezTo>
                  <a:cubicBezTo>
                    <a:pt x="912" y="1125"/>
                    <a:pt x="1004" y="1034"/>
                    <a:pt x="1034" y="1004"/>
                  </a:cubicBezTo>
                  <a:cubicBezTo>
                    <a:pt x="1156" y="882"/>
                    <a:pt x="1216" y="730"/>
                    <a:pt x="1216" y="578"/>
                  </a:cubicBezTo>
                  <a:cubicBezTo>
                    <a:pt x="1216" y="426"/>
                    <a:pt x="1156" y="274"/>
                    <a:pt x="1034" y="183"/>
                  </a:cubicBezTo>
                  <a:cubicBezTo>
                    <a:pt x="928" y="61"/>
                    <a:pt x="776" y="1"/>
                    <a:pt x="62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19"/>
            <p:cNvSpPr/>
            <p:nvPr/>
          </p:nvSpPr>
          <p:spPr>
            <a:xfrm>
              <a:off x="5412225" y="1712325"/>
              <a:ext cx="30425" cy="468875"/>
            </a:xfrm>
            <a:custGeom>
              <a:avLst/>
              <a:gdLst/>
              <a:ahLst/>
              <a:cxnLst/>
              <a:rect l="l" t="t" r="r" b="b"/>
              <a:pathLst>
                <a:path w="1217" h="18755"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moveTo>
                    <a:pt x="608" y="3526"/>
                  </a:moveTo>
                  <a:cubicBezTo>
                    <a:pt x="274" y="3526"/>
                    <a:pt x="0" y="3800"/>
                    <a:pt x="0" y="4134"/>
                  </a:cubicBezTo>
                  <a:cubicBezTo>
                    <a:pt x="0" y="4438"/>
                    <a:pt x="274" y="4712"/>
                    <a:pt x="608" y="4742"/>
                  </a:cubicBezTo>
                  <a:cubicBezTo>
                    <a:pt x="943" y="4742"/>
                    <a:pt x="1216" y="4469"/>
                    <a:pt x="1216" y="4134"/>
                  </a:cubicBezTo>
                  <a:cubicBezTo>
                    <a:pt x="1216" y="3800"/>
                    <a:pt x="943" y="3526"/>
                    <a:pt x="608" y="3526"/>
                  </a:cubicBezTo>
                  <a:close/>
                  <a:moveTo>
                    <a:pt x="608" y="7022"/>
                  </a:moveTo>
                  <a:cubicBezTo>
                    <a:pt x="274" y="7022"/>
                    <a:pt x="0" y="7295"/>
                    <a:pt x="0" y="7630"/>
                  </a:cubicBezTo>
                  <a:cubicBezTo>
                    <a:pt x="0" y="7964"/>
                    <a:pt x="274" y="8238"/>
                    <a:pt x="608" y="8238"/>
                  </a:cubicBezTo>
                  <a:cubicBezTo>
                    <a:pt x="943" y="8238"/>
                    <a:pt x="1216" y="7964"/>
                    <a:pt x="1216" y="7630"/>
                  </a:cubicBezTo>
                  <a:cubicBezTo>
                    <a:pt x="1216" y="7295"/>
                    <a:pt x="943" y="7022"/>
                    <a:pt x="608" y="7022"/>
                  </a:cubicBezTo>
                  <a:close/>
                  <a:moveTo>
                    <a:pt x="608" y="10517"/>
                  </a:moveTo>
                  <a:cubicBezTo>
                    <a:pt x="274" y="10517"/>
                    <a:pt x="0" y="10791"/>
                    <a:pt x="0" y="11125"/>
                  </a:cubicBezTo>
                  <a:cubicBezTo>
                    <a:pt x="0" y="11460"/>
                    <a:pt x="274" y="11733"/>
                    <a:pt x="608" y="11733"/>
                  </a:cubicBezTo>
                  <a:cubicBezTo>
                    <a:pt x="943" y="11733"/>
                    <a:pt x="1216" y="11460"/>
                    <a:pt x="1216" y="11125"/>
                  </a:cubicBezTo>
                  <a:cubicBezTo>
                    <a:pt x="1216" y="10791"/>
                    <a:pt x="943" y="10517"/>
                    <a:pt x="608" y="10517"/>
                  </a:cubicBezTo>
                  <a:close/>
                  <a:moveTo>
                    <a:pt x="608" y="14013"/>
                  </a:moveTo>
                  <a:cubicBezTo>
                    <a:pt x="274" y="14013"/>
                    <a:pt x="0" y="14286"/>
                    <a:pt x="0" y="14621"/>
                  </a:cubicBezTo>
                  <a:cubicBezTo>
                    <a:pt x="0" y="14955"/>
                    <a:pt x="274" y="15229"/>
                    <a:pt x="608" y="15229"/>
                  </a:cubicBezTo>
                  <a:cubicBezTo>
                    <a:pt x="943" y="15229"/>
                    <a:pt x="1216" y="14955"/>
                    <a:pt x="1216" y="14621"/>
                  </a:cubicBezTo>
                  <a:cubicBezTo>
                    <a:pt x="1216" y="14286"/>
                    <a:pt x="943" y="14013"/>
                    <a:pt x="608" y="14013"/>
                  </a:cubicBezTo>
                  <a:close/>
                  <a:moveTo>
                    <a:pt x="608" y="17539"/>
                  </a:moveTo>
                  <a:cubicBezTo>
                    <a:pt x="274" y="17539"/>
                    <a:pt x="0" y="17812"/>
                    <a:pt x="0" y="18147"/>
                  </a:cubicBezTo>
                  <a:cubicBezTo>
                    <a:pt x="0" y="18450"/>
                    <a:pt x="274" y="18724"/>
                    <a:pt x="608" y="18754"/>
                  </a:cubicBezTo>
                  <a:cubicBezTo>
                    <a:pt x="943" y="18754"/>
                    <a:pt x="1216" y="18511"/>
                    <a:pt x="1216" y="18147"/>
                  </a:cubicBezTo>
                  <a:cubicBezTo>
                    <a:pt x="1216" y="17812"/>
                    <a:pt x="943" y="17539"/>
                    <a:pt x="608" y="17539"/>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19"/>
            <p:cNvSpPr/>
            <p:nvPr/>
          </p:nvSpPr>
          <p:spPr>
            <a:xfrm>
              <a:off x="5412225" y="2239200"/>
              <a:ext cx="30425" cy="29375"/>
            </a:xfrm>
            <a:custGeom>
              <a:avLst/>
              <a:gdLst/>
              <a:ahLst/>
              <a:cxnLst/>
              <a:rect l="l" t="t" r="r" b="b"/>
              <a:pathLst>
                <a:path w="1217" h="1175" extrusionOk="0">
                  <a:moveTo>
                    <a:pt x="606" y="1"/>
                  </a:moveTo>
                  <a:cubicBezTo>
                    <a:pt x="567" y="1"/>
                    <a:pt x="527" y="7"/>
                    <a:pt x="487" y="20"/>
                  </a:cubicBezTo>
                  <a:cubicBezTo>
                    <a:pt x="456" y="20"/>
                    <a:pt x="395" y="50"/>
                    <a:pt x="365" y="50"/>
                  </a:cubicBezTo>
                  <a:cubicBezTo>
                    <a:pt x="335" y="50"/>
                    <a:pt x="304" y="50"/>
                    <a:pt x="274" y="81"/>
                  </a:cubicBezTo>
                  <a:cubicBezTo>
                    <a:pt x="274" y="111"/>
                    <a:pt x="213" y="111"/>
                    <a:pt x="183" y="172"/>
                  </a:cubicBezTo>
                  <a:cubicBezTo>
                    <a:pt x="61" y="263"/>
                    <a:pt x="0" y="415"/>
                    <a:pt x="0" y="567"/>
                  </a:cubicBezTo>
                  <a:cubicBezTo>
                    <a:pt x="0" y="719"/>
                    <a:pt x="61" y="871"/>
                    <a:pt x="183" y="993"/>
                  </a:cubicBezTo>
                  <a:cubicBezTo>
                    <a:pt x="304" y="1114"/>
                    <a:pt x="456" y="1175"/>
                    <a:pt x="608" y="1175"/>
                  </a:cubicBezTo>
                  <a:cubicBezTo>
                    <a:pt x="760" y="1175"/>
                    <a:pt x="912" y="1114"/>
                    <a:pt x="1064" y="993"/>
                  </a:cubicBezTo>
                  <a:cubicBezTo>
                    <a:pt x="1095" y="993"/>
                    <a:pt x="1095" y="962"/>
                    <a:pt x="1125" y="932"/>
                  </a:cubicBezTo>
                  <a:cubicBezTo>
                    <a:pt x="1125" y="871"/>
                    <a:pt x="1155" y="841"/>
                    <a:pt x="1155" y="810"/>
                  </a:cubicBezTo>
                  <a:cubicBezTo>
                    <a:pt x="1155" y="780"/>
                    <a:pt x="1216" y="719"/>
                    <a:pt x="1216" y="689"/>
                  </a:cubicBezTo>
                  <a:lnTo>
                    <a:pt x="1216" y="567"/>
                  </a:lnTo>
                  <a:cubicBezTo>
                    <a:pt x="1216" y="415"/>
                    <a:pt x="1125" y="263"/>
                    <a:pt x="1003" y="172"/>
                  </a:cubicBezTo>
                  <a:cubicBezTo>
                    <a:pt x="885" y="77"/>
                    <a:pt x="748" y="1"/>
                    <a:pt x="606"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19"/>
            <p:cNvSpPr/>
            <p:nvPr/>
          </p:nvSpPr>
          <p:spPr>
            <a:xfrm>
              <a:off x="5493525" y="1624925"/>
              <a:ext cx="30425" cy="556275"/>
            </a:xfrm>
            <a:custGeom>
              <a:avLst/>
              <a:gdLst/>
              <a:ahLst/>
              <a:cxnLst/>
              <a:rect l="l" t="t" r="r" b="b"/>
              <a:pathLst>
                <a:path w="1217" h="22251" extrusionOk="0">
                  <a:moveTo>
                    <a:pt x="609" y="1"/>
                  </a:moveTo>
                  <a:cubicBezTo>
                    <a:pt x="274" y="1"/>
                    <a:pt x="1" y="244"/>
                    <a:pt x="1" y="609"/>
                  </a:cubicBezTo>
                  <a:cubicBezTo>
                    <a:pt x="1" y="943"/>
                    <a:pt x="274" y="1217"/>
                    <a:pt x="609" y="1217"/>
                  </a:cubicBezTo>
                  <a:cubicBezTo>
                    <a:pt x="943" y="1217"/>
                    <a:pt x="1217" y="943"/>
                    <a:pt x="1217" y="609"/>
                  </a:cubicBezTo>
                  <a:cubicBezTo>
                    <a:pt x="1217" y="274"/>
                    <a:pt x="943" y="1"/>
                    <a:pt x="609" y="1"/>
                  </a:cubicBezTo>
                  <a:close/>
                  <a:moveTo>
                    <a:pt x="609" y="3496"/>
                  </a:moveTo>
                  <a:cubicBezTo>
                    <a:pt x="274" y="3496"/>
                    <a:pt x="1" y="3770"/>
                    <a:pt x="1" y="4104"/>
                  </a:cubicBezTo>
                  <a:cubicBezTo>
                    <a:pt x="1" y="4439"/>
                    <a:pt x="274" y="4712"/>
                    <a:pt x="609" y="4712"/>
                  </a:cubicBezTo>
                  <a:cubicBezTo>
                    <a:pt x="943" y="4712"/>
                    <a:pt x="1217" y="4439"/>
                    <a:pt x="1217" y="4104"/>
                  </a:cubicBezTo>
                  <a:cubicBezTo>
                    <a:pt x="1217" y="3770"/>
                    <a:pt x="943" y="3496"/>
                    <a:pt x="609" y="3496"/>
                  </a:cubicBezTo>
                  <a:close/>
                  <a:moveTo>
                    <a:pt x="609" y="7022"/>
                  </a:moveTo>
                  <a:cubicBezTo>
                    <a:pt x="274" y="7022"/>
                    <a:pt x="1" y="7296"/>
                    <a:pt x="1" y="7630"/>
                  </a:cubicBezTo>
                  <a:cubicBezTo>
                    <a:pt x="1" y="7934"/>
                    <a:pt x="274" y="8208"/>
                    <a:pt x="609" y="8238"/>
                  </a:cubicBezTo>
                  <a:cubicBezTo>
                    <a:pt x="943" y="8238"/>
                    <a:pt x="1217" y="7965"/>
                    <a:pt x="1217" y="7630"/>
                  </a:cubicBezTo>
                  <a:cubicBezTo>
                    <a:pt x="1217" y="7296"/>
                    <a:pt x="943" y="7022"/>
                    <a:pt x="609" y="7022"/>
                  </a:cubicBezTo>
                  <a:close/>
                  <a:moveTo>
                    <a:pt x="609" y="10518"/>
                  </a:moveTo>
                  <a:cubicBezTo>
                    <a:pt x="274" y="10518"/>
                    <a:pt x="1" y="10791"/>
                    <a:pt x="1" y="11126"/>
                  </a:cubicBezTo>
                  <a:cubicBezTo>
                    <a:pt x="1" y="11460"/>
                    <a:pt x="274" y="11734"/>
                    <a:pt x="609" y="11734"/>
                  </a:cubicBezTo>
                  <a:cubicBezTo>
                    <a:pt x="943" y="11734"/>
                    <a:pt x="1217" y="11460"/>
                    <a:pt x="1217" y="11126"/>
                  </a:cubicBezTo>
                  <a:cubicBezTo>
                    <a:pt x="1217" y="10791"/>
                    <a:pt x="943" y="10518"/>
                    <a:pt x="609" y="10518"/>
                  </a:cubicBezTo>
                  <a:close/>
                  <a:moveTo>
                    <a:pt x="609" y="14013"/>
                  </a:moveTo>
                  <a:cubicBezTo>
                    <a:pt x="274" y="14013"/>
                    <a:pt x="1" y="14287"/>
                    <a:pt x="1" y="14621"/>
                  </a:cubicBezTo>
                  <a:cubicBezTo>
                    <a:pt x="1" y="14956"/>
                    <a:pt x="274" y="15229"/>
                    <a:pt x="609" y="15229"/>
                  </a:cubicBezTo>
                  <a:cubicBezTo>
                    <a:pt x="943" y="15229"/>
                    <a:pt x="1217" y="14956"/>
                    <a:pt x="1217" y="14621"/>
                  </a:cubicBezTo>
                  <a:cubicBezTo>
                    <a:pt x="1217" y="14287"/>
                    <a:pt x="943" y="14013"/>
                    <a:pt x="609" y="14013"/>
                  </a:cubicBezTo>
                  <a:close/>
                  <a:moveTo>
                    <a:pt x="609" y="17509"/>
                  </a:moveTo>
                  <a:cubicBezTo>
                    <a:pt x="274" y="17509"/>
                    <a:pt x="1" y="17782"/>
                    <a:pt x="1" y="18117"/>
                  </a:cubicBezTo>
                  <a:cubicBezTo>
                    <a:pt x="1" y="18451"/>
                    <a:pt x="274" y="18725"/>
                    <a:pt x="609" y="18725"/>
                  </a:cubicBezTo>
                  <a:cubicBezTo>
                    <a:pt x="943" y="18725"/>
                    <a:pt x="1217" y="18451"/>
                    <a:pt x="1217" y="18117"/>
                  </a:cubicBezTo>
                  <a:cubicBezTo>
                    <a:pt x="1217" y="17782"/>
                    <a:pt x="943" y="17509"/>
                    <a:pt x="609" y="17509"/>
                  </a:cubicBezTo>
                  <a:close/>
                  <a:moveTo>
                    <a:pt x="609" y="21035"/>
                  </a:moveTo>
                  <a:cubicBezTo>
                    <a:pt x="274" y="21035"/>
                    <a:pt x="1" y="21308"/>
                    <a:pt x="1" y="21643"/>
                  </a:cubicBezTo>
                  <a:cubicBezTo>
                    <a:pt x="1" y="21946"/>
                    <a:pt x="274" y="22220"/>
                    <a:pt x="609" y="22250"/>
                  </a:cubicBezTo>
                  <a:cubicBezTo>
                    <a:pt x="943" y="22250"/>
                    <a:pt x="1217" y="22007"/>
                    <a:pt x="1217" y="21643"/>
                  </a:cubicBezTo>
                  <a:cubicBezTo>
                    <a:pt x="1217" y="21308"/>
                    <a:pt x="943" y="21035"/>
                    <a:pt x="609" y="21035"/>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19"/>
            <p:cNvSpPr/>
            <p:nvPr/>
          </p:nvSpPr>
          <p:spPr>
            <a:xfrm>
              <a:off x="5493525" y="2239200"/>
              <a:ext cx="30425" cy="29375"/>
            </a:xfrm>
            <a:custGeom>
              <a:avLst/>
              <a:gdLst/>
              <a:ahLst/>
              <a:cxnLst/>
              <a:rect l="l" t="t" r="r" b="b"/>
              <a:pathLst>
                <a:path w="1217" h="1175" extrusionOk="0">
                  <a:moveTo>
                    <a:pt x="623" y="1"/>
                  </a:moveTo>
                  <a:cubicBezTo>
                    <a:pt x="579" y="1"/>
                    <a:pt x="534" y="7"/>
                    <a:pt x="487" y="20"/>
                  </a:cubicBezTo>
                  <a:cubicBezTo>
                    <a:pt x="457" y="20"/>
                    <a:pt x="426" y="50"/>
                    <a:pt x="396" y="50"/>
                  </a:cubicBezTo>
                  <a:cubicBezTo>
                    <a:pt x="365" y="50"/>
                    <a:pt x="305" y="50"/>
                    <a:pt x="274" y="81"/>
                  </a:cubicBezTo>
                  <a:cubicBezTo>
                    <a:pt x="274" y="111"/>
                    <a:pt x="244" y="111"/>
                    <a:pt x="183" y="172"/>
                  </a:cubicBezTo>
                  <a:cubicBezTo>
                    <a:pt x="92" y="263"/>
                    <a:pt x="1" y="415"/>
                    <a:pt x="1" y="567"/>
                  </a:cubicBezTo>
                  <a:cubicBezTo>
                    <a:pt x="1" y="719"/>
                    <a:pt x="92" y="871"/>
                    <a:pt x="183" y="993"/>
                  </a:cubicBezTo>
                  <a:cubicBezTo>
                    <a:pt x="305" y="1114"/>
                    <a:pt x="457" y="1175"/>
                    <a:pt x="609" y="1175"/>
                  </a:cubicBezTo>
                  <a:cubicBezTo>
                    <a:pt x="761" y="1175"/>
                    <a:pt x="913" y="1114"/>
                    <a:pt x="1065" y="993"/>
                  </a:cubicBezTo>
                  <a:cubicBezTo>
                    <a:pt x="1095" y="993"/>
                    <a:pt x="1095" y="962"/>
                    <a:pt x="1156" y="932"/>
                  </a:cubicBezTo>
                  <a:cubicBezTo>
                    <a:pt x="1156" y="871"/>
                    <a:pt x="1186" y="841"/>
                    <a:pt x="1186" y="810"/>
                  </a:cubicBezTo>
                  <a:cubicBezTo>
                    <a:pt x="1217" y="780"/>
                    <a:pt x="1217" y="719"/>
                    <a:pt x="1217" y="689"/>
                  </a:cubicBezTo>
                  <a:lnTo>
                    <a:pt x="1217" y="567"/>
                  </a:lnTo>
                  <a:cubicBezTo>
                    <a:pt x="1217" y="415"/>
                    <a:pt x="1156" y="263"/>
                    <a:pt x="1034" y="172"/>
                  </a:cubicBezTo>
                  <a:cubicBezTo>
                    <a:pt x="915" y="77"/>
                    <a:pt x="778" y="1"/>
                    <a:pt x="623"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19"/>
            <p:cNvSpPr/>
            <p:nvPr/>
          </p:nvSpPr>
          <p:spPr>
            <a:xfrm>
              <a:off x="5576350" y="1537550"/>
              <a:ext cx="30425" cy="643650"/>
            </a:xfrm>
            <a:custGeom>
              <a:avLst/>
              <a:gdLst/>
              <a:ahLst/>
              <a:cxnLst/>
              <a:rect l="l" t="t" r="r" b="b"/>
              <a:pathLst>
                <a:path w="1217" h="25746" extrusionOk="0">
                  <a:moveTo>
                    <a:pt x="609" y="0"/>
                  </a:moveTo>
                  <a:cubicBezTo>
                    <a:pt x="274" y="0"/>
                    <a:pt x="1" y="274"/>
                    <a:pt x="1" y="608"/>
                  </a:cubicBezTo>
                  <a:cubicBezTo>
                    <a:pt x="1" y="943"/>
                    <a:pt x="274" y="1186"/>
                    <a:pt x="609" y="1216"/>
                  </a:cubicBezTo>
                  <a:cubicBezTo>
                    <a:pt x="943" y="1216"/>
                    <a:pt x="1217" y="943"/>
                    <a:pt x="1217" y="608"/>
                  </a:cubicBezTo>
                  <a:cubicBezTo>
                    <a:pt x="1217" y="274"/>
                    <a:pt x="943" y="0"/>
                    <a:pt x="609" y="0"/>
                  </a:cubicBezTo>
                  <a:close/>
                  <a:moveTo>
                    <a:pt x="609" y="3496"/>
                  </a:moveTo>
                  <a:cubicBezTo>
                    <a:pt x="274" y="3496"/>
                    <a:pt x="1" y="3739"/>
                    <a:pt x="1" y="4104"/>
                  </a:cubicBezTo>
                  <a:cubicBezTo>
                    <a:pt x="1" y="4438"/>
                    <a:pt x="274" y="4712"/>
                    <a:pt x="609" y="4712"/>
                  </a:cubicBezTo>
                  <a:cubicBezTo>
                    <a:pt x="943" y="4712"/>
                    <a:pt x="1217" y="4438"/>
                    <a:pt x="1217" y="4104"/>
                  </a:cubicBezTo>
                  <a:cubicBezTo>
                    <a:pt x="1217" y="3769"/>
                    <a:pt x="943" y="3496"/>
                    <a:pt x="609" y="3496"/>
                  </a:cubicBezTo>
                  <a:close/>
                  <a:moveTo>
                    <a:pt x="609" y="6991"/>
                  </a:moveTo>
                  <a:cubicBezTo>
                    <a:pt x="274" y="6991"/>
                    <a:pt x="1" y="7265"/>
                    <a:pt x="1" y="7599"/>
                  </a:cubicBezTo>
                  <a:cubicBezTo>
                    <a:pt x="1" y="7934"/>
                    <a:pt x="274" y="8207"/>
                    <a:pt x="609" y="8207"/>
                  </a:cubicBezTo>
                  <a:cubicBezTo>
                    <a:pt x="943" y="8207"/>
                    <a:pt x="1217" y="7934"/>
                    <a:pt x="1217" y="7599"/>
                  </a:cubicBezTo>
                  <a:cubicBezTo>
                    <a:pt x="1217" y="7265"/>
                    <a:pt x="943" y="6991"/>
                    <a:pt x="609" y="6991"/>
                  </a:cubicBezTo>
                  <a:close/>
                  <a:moveTo>
                    <a:pt x="609" y="10517"/>
                  </a:moveTo>
                  <a:cubicBezTo>
                    <a:pt x="274" y="10517"/>
                    <a:pt x="1" y="10791"/>
                    <a:pt x="1" y="11125"/>
                  </a:cubicBezTo>
                  <a:cubicBezTo>
                    <a:pt x="1" y="11429"/>
                    <a:pt x="274" y="11703"/>
                    <a:pt x="609" y="11733"/>
                  </a:cubicBezTo>
                  <a:cubicBezTo>
                    <a:pt x="943" y="11733"/>
                    <a:pt x="1217" y="11460"/>
                    <a:pt x="1217" y="11125"/>
                  </a:cubicBezTo>
                  <a:cubicBezTo>
                    <a:pt x="1217" y="10791"/>
                    <a:pt x="943" y="10517"/>
                    <a:pt x="609" y="10517"/>
                  </a:cubicBezTo>
                  <a:close/>
                  <a:moveTo>
                    <a:pt x="609" y="14013"/>
                  </a:moveTo>
                  <a:cubicBezTo>
                    <a:pt x="274" y="14013"/>
                    <a:pt x="1" y="14286"/>
                    <a:pt x="1" y="14621"/>
                  </a:cubicBezTo>
                  <a:cubicBezTo>
                    <a:pt x="1" y="14955"/>
                    <a:pt x="274" y="15229"/>
                    <a:pt x="609" y="15229"/>
                  </a:cubicBezTo>
                  <a:cubicBezTo>
                    <a:pt x="943" y="15229"/>
                    <a:pt x="1217" y="14955"/>
                    <a:pt x="1217" y="14621"/>
                  </a:cubicBezTo>
                  <a:cubicBezTo>
                    <a:pt x="1217" y="14286"/>
                    <a:pt x="943" y="14013"/>
                    <a:pt x="609" y="14013"/>
                  </a:cubicBezTo>
                  <a:close/>
                  <a:moveTo>
                    <a:pt x="609" y="17508"/>
                  </a:moveTo>
                  <a:cubicBezTo>
                    <a:pt x="274" y="17508"/>
                    <a:pt x="1" y="17782"/>
                    <a:pt x="1" y="18116"/>
                  </a:cubicBezTo>
                  <a:cubicBezTo>
                    <a:pt x="1" y="18451"/>
                    <a:pt x="274" y="18724"/>
                    <a:pt x="609" y="18724"/>
                  </a:cubicBezTo>
                  <a:cubicBezTo>
                    <a:pt x="943" y="18724"/>
                    <a:pt x="1217" y="18451"/>
                    <a:pt x="1217" y="18116"/>
                  </a:cubicBezTo>
                  <a:cubicBezTo>
                    <a:pt x="1217" y="17782"/>
                    <a:pt x="943" y="17508"/>
                    <a:pt x="609" y="17508"/>
                  </a:cubicBezTo>
                  <a:close/>
                  <a:moveTo>
                    <a:pt x="609" y="21004"/>
                  </a:moveTo>
                  <a:cubicBezTo>
                    <a:pt x="274" y="21004"/>
                    <a:pt x="1" y="21277"/>
                    <a:pt x="1" y="21612"/>
                  </a:cubicBezTo>
                  <a:cubicBezTo>
                    <a:pt x="1" y="21946"/>
                    <a:pt x="274" y="22220"/>
                    <a:pt x="609" y="22220"/>
                  </a:cubicBezTo>
                  <a:cubicBezTo>
                    <a:pt x="943" y="22220"/>
                    <a:pt x="1217" y="21946"/>
                    <a:pt x="1217" y="21612"/>
                  </a:cubicBezTo>
                  <a:cubicBezTo>
                    <a:pt x="1217" y="21277"/>
                    <a:pt x="943" y="21004"/>
                    <a:pt x="609" y="21004"/>
                  </a:cubicBezTo>
                  <a:close/>
                  <a:moveTo>
                    <a:pt x="609" y="24530"/>
                  </a:moveTo>
                  <a:cubicBezTo>
                    <a:pt x="274" y="24530"/>
                    <a:pt x="1" y="24803"/>
                    <a:pt x="1" y="25138"/>
                  </a:cubicBezTo>
                  <a:cubicBezTo>
                    <a:pt x="1" y="25441"/>
                    <a:pt x="274" y="25715"/>
                    <a:pt x="609" y="25745"/>
                  </a:cubicBezTo>
                  <a:cubicBezTo>
                    <a:pt x="943" y="25745"/>
                    <a:pt x="1217" y="25502"/>
                    <a:pt x="1217" y="25138"/>
                  </a:cubicBezTo>
                  <a:cubicBezTo>
                    <a:pt x="1217" y="24803"/>
                    <a:pt x="943" y="24530"/>
                    <a:pt x="609" y="2453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19"/>
            <p:cNvSpPr/>
            <p:nvPr/>
          </p:nvSpPr>
          <p:spPr>
            <a:xfrm>
              <a:off x="557560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19"/>
            <p:cNvSpPr/>
            <p:nvPr/>
          </p:nvSpPr>
          <p:spPr>
            <a:xfrm>
              <a:off x="5658425" y="1450150"/>
              <a:ext cx="30425" cy="731050"/>
            </a:xfrm>
            <a:custGeom>
              <a:avLst/>
              <a:gdLst/>
              <a:ahLst/>
              <a:cxnLst/>
              <a:rect l="l" t="t" r="r" b="b"/>
              <a:pathLst>
                <a:path w="1217" h="29242" extrusionOk="0">
                  <a:moveTo>
                    <a:pt x="608" y="1"/>
                  </a:moveTo>
                  <a:cubicBezTo>
                    <a:pt x="244" y="1"/>
                    <a:pt x="1" y="274"/>
                    <a:pt x="1" y="609"/>
                  </a:cubicBezTo>
                  <a:cubicBezTo>
                    <a:pt x="1" y="913"/>
                    <a:pt x="244" y="1186"/>
                    <a:pt x="608" y="1217"/>
                  </a:cubicBezTo>
                  <a:cubicBezTo>
                    <a:pt x="943" y="1217"/>
                    <a:pt x="1216" y="943"/>
                    <a:pt x="1216" y="609"/>
                  </a:cubicBezTo>
                  <a:cubicBezTo>
                    <a:pt x="1216" y="274"/>
                    <a:pt x="943" y="1"/>
                    <a:pt x="608" y="1"/>
                  </a:cubicBezTo>
                  <a:close/>
                  <a:moveTo>
                    <a:pt x="608" y="3496"/>
                  </a:moveTo>
                  <a:cubicBezTo>
                    <a:pt x="244" y="3496"/>
                    <a:pt x="1" y="3770"/>
                    <a:pt x="1" y="4104"/>
                  </a:cubicBezTo>
                  <a:cubicBezTo>
                    <a:pt x="1" y="4439"/>
                    <a:pt x="244" y="4682"/>
                    <a:pt x="608" y="4712"/>
                  </a:cubicBezTo>
                  <a:cubicBezTo>
                    <a:pt x="943" y="4712"/>
                    <a:pt x="1216" y="4439"/>
                    <a:pt x="1216" y="4104"/>
                  </a:cubicBezTo>
                  <a:cubicBezTo>
                    <a:pt x="1216" y="3770"/>
                    <a:pt x="943" y="3496"/>
                    <a:pt x="608" y="3496"/>
                  </a:cubicBezTo>
                  <a:close/>
                  <a:moveTo>
                    <a:pt x="608" y="6992"/>
                  </a:moveTo>
                  <a:cubicBezTo>
                    <a:pt x="244" y="6992"/>
                    <a:pt x="1" y="7235"/>
                    <a:pt x="1" y="7600"/>
                  </a:cubicBezTo>
                  <a:cubicBezTo>
                    <a:pt x="1" y="7934"/>
                    <a:pt x="244" y="8208"/>
                    <a:pt x="608" y="8208"/>
                  </a:cubicBezTo>
                  <a:cubicBezTo>
                    <a:pt x="943" y="8208"/>
                    <a:pt x="1216" y="7934"/>
                    <a:pt x="1216" y="7600"/>
                  </a:cubicBezTo>
                  <a:cubicBezTo>
                    <a:pt x="1216" y="7265"/>
                    <a:pt x="943" y="6992"/>
                    <a:pt x="608" y="6992"/>
                  </a:cubicBezTo>
                  <a:close/>
                  <a:moveTo>
                    <a:pt x="608" y="10487"/>
                  </a:moveTo>
                  <a:cubicBezTo>
                    <a:pt x="244" y="10487"/>
                    <a:pt x="1" y="10761"/>
                    <a:pt x="1" y="11095"/>
                  </a:cubicBezTo>
                  <a:cubicBezTo>
                    <a:pt x="1" y="11430"/>
                    <a:pt x="244" y="11703"/>
                    <a:pt x="608" y="11703"/>
                  </a:cubicBezTo>
                  <a:cubicBezTo>
                    <a:pt x="943" y="11703"/>
                    <a:pt x="1216" y="11430"/>
                    <a:pt x="1216" y="11095"/>
                  </a:cubicBezTo>
                  <a:cubicBezTo>
                    <a:pt x="1216" y="10761"/>
                    <a:pt x="943" y="10487"/>
                    <a:pt x="608" y="10487"/>
                  </a:cubicBezTo>
                  <a:close/>
                  <a:moveTo>
                    <a:pt x="608" y="14013"/>
                  </a:moveTo>
                  <a:cubicBezTo>
                    <a:pt x="244" y="14013"/>
                    <a:pt x="1" y="14287"/>
                    <a:pt x="1" y="14621"/>
                  </a:cubicBezTo>
                  <a:cubicBezTo>
                    <a:pt x="1" y="14925"/>
                    <a:pt x="244" y="15199"/>
                    <a:pt x="608" y="15229"/>
                  </a:cubicBezTo>
                  <a:cubicBezTo>
                    <a:pt x="943" y="15229"/>
                    <a:pt x="1216" y="14956"/>
                    <a:pt x="1216" y="14621"/>
                  </a:cubicBezTo>
                  <a:cubicBezTo>
                    <a:pt x="1216" y="14287"/>
                    <a:pt x="943" y="14013"/>
                    <a:pt x="608" y="14013"/>
                  </a:cubicBezTo>
                  <a:close/>
                  <a:moveTo>
                    <a:pt x="608" y="17509"/>
                  </a:moveTo>
                  <a:cubicBezTo>
                    <a:pt x="244" y="17509"/>
                    <a:pt x="1" y="17782"/>
                    <a:pt x="1" y="18117"/>
                  </a:cubicBezTo>
                  <a:cubicBezTo>
                    <a:pt x="1" y="18451"/>
                    <a:pt x="244" y="18725"/>
                    <a:pt x="608" y="18725"/>
                  </a:cubicBezTo>
                  <a:cubicBezTo>
                    <a:pt x="943" y="18725"/>
                    <a:pt x="1216" y="18451"/>
                    <a:pt x="1216" y="18117"/>
                  </a:cubicBezTo>
                  <a:cubicBezTo>
                    <a:pt x="1216" y="17782"/>
                    <a:pt x="943" y="17509"/>
                    <a:pt x="608" y="17509"/>
                  </a:cubicBezTo>
                  <a:close/>
                  <a:moveTo>
                    <a:pt x="608" y="21004"/>
                  </a:moveTo>
                  <a:cubicBezTo>
                    <a:pt x="244" y="21004"/>
                    <a:pt x="1" y="21278"/>
                    <a:pt x="1" y="21612"/>
                  </a:cubicBezTo>
                  <a:cubicBezTo>
                    <a:pt x="1" y="21947"/>
                    <a:pt x="244" y="22220"/>
                    <a:pt x="608" y="22220"/>
                  </a:cubicBezTo>
                  <a:cubicBezTo>
                    <a:pt x="943" y="22220"/>
                    <a:pt x="1216" y="21947"/>
                    <a:pt x="1216" y="21612"/>
                  </a:cubicBezTo>
                  <a:cubicBezTo>
                    <a:pt x="1216" y="21278"/>
                    <a:pt x="943" y="21004"/>
                    <a:pt x="608" y="21004"/>
                  </a:cubicBezTo>
                  <a:close/>
                  <a:moveTo>
                    <a:pt x="608" y="24500"/>
                  </a:moveTo>
                  <a:cubicBezTo>
                    <a:pt x="244" y="24500"/>
                    <a:pt x="1" y="24773"/>
                    <a:pt x="1" y="25108"/>
                  </a:cubicBezTo>
                  <a:cubicBezTo>
                    <a:pt x="1" y="25442"/>
                    <a:pt x="244" y="25716"/>
                    <a:pt x="608" y="25716"/>
                  </a:cubicBezTo>
                  <a:cubicBezTo>
                    <a:pt x="943" y="25716"/>
                    <a:pt x="1216" y="25442"/>
                    <a:pt x="1216" y="25108"/>
                  </a:cubicBezTo>
                  <a:cubicBezTo>
                    <a:pt x="1216" y="24773"/>
                    <a:pt x="943" y="24500"/>
                    <a:pt x="608" y="24500"/>
                  </a:cubicBezTo>
                  <a:close/>
                  <a:moveTo>
                    <a:pt x="608" y="28026"/>
                  </a:moveTo>
                  <a:cubicBezTo>
                    <a:pt x="244" y="28026"/>
                    <a:pt x="1" y="28299"/>
                    <a:pt x="1" y="28634"/>
                  </a:cubicBezTo>
                  <a:cubicBezTo>
                    <a:pt x="1" y="28937"/>
                    <a:pt x="244" y="29211"/>
                    <a:pt x="608" y="29241"/>
                  </a:cubicBezTo>
                  <a:cubicBezTo>
                    <a:pt x="943" y="29241"/>
                    <a:pt x="1216" y="28998"/>
                    <a:pt x="1216" y="28634"/>
                  </a:cubicBezTo>
                  <a:cubicBezTo>
                    <a:pt x="1216" y="28299"/>
                    <a:pt x="943" y="28026"/>
                    <a:pt x="608" y="28026"/>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19"/>
            <p:cNvSpPr/>
            <p:nvPr/>
          </p:nvSpPr>
          <p:spPr>
            <a:xfrm>
              <a:off x="5656900" y="2238925"/>
              <a:ext cx="28900" cy="29650"/>
            </a:xfrm>
            <a:custGeom>
              <a:avLst/>
              <a:gdLst/>
              <a:ahLst/>
              <a:cxnLst/>
              <a:rect l="l" t="t" r="r" b="b"/>
              <a:pathLst>
                <a:path w="1156" h="1186" extrusionOk="0">
                  <a:moveTo>
                    <a:pt x="578" y="1"/>
                  </a:moveTo>
                  <a:cubicBezTo>
                    <a:pt x="426" y="1"/>
                    <a:pt x="274" y="61"/>
                    <a:pt x="153" y="183"/>
                  </a:cubicBezTo>
                  <a:cubicBezTo>
                    <a:pt x="122" y="183"/>
                    <a:pt x="122" y="213"/>
                    <a:pt x="92" y="244"/>
                  </a:cubicBezTo>
                  <a:cubicBezTo>
                    <a:pt x="92" y="274"/>
                    <a:pt x="62" y="335"/>
                    <a:pt x="62" y="365"/>
                  </a:cubicBezTo>
                  <a:cubicBezTo>
                    <a:pt x="62" y="396"/>
                    <a:pt x="1" y="426"/>
                    <a:pt x="1" y="487"/>
                  </a:cubicBezTo>
                  <a:lnTo>
                    <a:pt x="1" y="578"/>
                  </a:lnTo>
                  <a:cubicBezTo>
                    <a:pt x="1" y="730"/>
                    <a:pt x="92" y="882"/>
                    <a:pt x="214" y="1004"/>
                  </a:cubicBezTo>
                  <a:cubicBezTo>
                    <a:pt x="305" y="1125"/>
                    <a:pt x="457" y="1186"/>
                    <a:pt x="609" y="1186"/>
                  </a:cubicBezTo>
                  <a:cubicBezTo>
                    <a:pt x="669" y="1186"/>
                    <a:pt x="700" y="1156"/>
                    <a:pt x="669" y="1156"/>
                  </a:cubicBezTo>
                  <a:cubicBezTo>
                    <a:pt x="700" y="1156"/>
                    <a:pt x="730" y="1125"/>
                    <a:pt x="761" y="1125"/>
                  </a:cubicBezTo>
                  <a:cubicBezTo>
                    <a:pt x="821" y="1125"/>
                    <a:pt x="852" y="1125"/>
                    <a:pt x="882" y="1095"/>
                  </a:cubicBezTo>
                  <a:cubicBezTo>
                    <a:pt x="882" y="1034"/>
                    <a:pt x="913" y="1034"/>
                    <a:pt x="973" y="1004"/>
                  </a:cubicBezTo>
                  <a:cubicBezTo>
                    <a:pt x="1065" y="882"/>
                    <a:pt x="1156" y="730"/>
                    <a:pt x="1156" y="578"/>
                  </a:cubicBezTo>
                  <a:lnTo>
                    <a:pt x="1156" y="487"/>
                  </a:lnTo>
                  <a:cubicBezTo>
                    <a:pt x="1156" y="426"/>
                    <a:pt x="1125" y="396"/>
                    <a:pt x="1125" y="365"/>
                  </a:cubicBezTo>
                  <a:cubicBezTo>
                    <a:pt x="1125" y="304"/>
                    <a:pt x="1125" y="274"/>
                    <a:pt x="1065" y="244"/>
                  </a:cubicBezTo>
                  <a:lnTo>
                    <a:pt x="1004" y="183"/>
                  </a:lnTo>
                  <a:cubicBezTo>
                    <a:pt x="882" y="61"/>
                    <a:pt x="730" y="1"/>
                    <a:pt x="57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7" name="Google Shape;457;p19"/>
            <p:cNvSpPr/>
            <p:nvPr/>
          </p:nvSpPr>
          <p:spPr>
            <a:xfrm>
              <a:off x="5739725" y="1362025"/>
              <a:ext cx="30425" cy="819175"/>
            </a:xfrm>
            <a:custGeom>
              <a:avLst/>
              <a:gdLst/>
              <a:ahLst/>
              <a:cxnLst/>
              <a:rect l="l" t="t" r="r" b="b"/>
              <a:pathLst>
                <a:path w="1217" h="32767" extrusionOk="0">
                  <a:moveTo>
                    <a:pt x="609" y="0"/>
                  </a:moveTo>
                  <a:cubicBezTo>
                    <a:pt x="274" y="0"/>
                    <a:pt x="1" y="243"/>
                    <a:pt x="1" y="608"/>
                  </a:cubicBezTo>
                  <a:cubicBezTo>
                    <a:pt x="1" y="942"/>
                    <a:pt x="274" y="1216"/>
                    <a:pt x="609" y="1216"/>
                  </a:cubicBezTo>
                  <a:cubicBezTo>
                    <a:pt x="943" y="1216"/>
                    <a:pt x="1217" y="942"/>
                    <a:pt x="1217" y="608"/>
                  </a:cubicBezTo>
                  <a:cubicBezTo>
                    <a:pt x="1217" y="243"/>
                    <a:pt x="943" y="0"/>
                    <a:pt x="609" y="0"/>
                  </a:cubicBezTo>
                  <a:close/>
                  <a:moveTo>
                    <a:pt x="609" y="3526"/>
                  </a:moveTo>
                  <a:cubicBezTo>
                    <a:pt x="274" y="3526"/>
                    <a:pt x="1" y="3799"/>
                    <a:pt x="1" y="4134"/>
                  </a:cubicBezTo>
                  <a:cubicBezTo>
                    <a:pt x="1" y="4438"/>
                    <a:pt x="274" y="4711"/>
                    <a:pt x="609" y="4742"/>
                  </a:cubicBezTo>
                  <a:cubicBezTo>
                    <a:pt x="943" y="4742"/>
                    <a:pt x="1217" y="4468"/>
                    <a:pt x="1217" y="4134"/>
                  </a:cubicBezTo>
                  <a:cubicBezTo>
                    <a:pt x="1217" y="3799"/>
                    <a:pt x="943" y="3526"/>
                    <a:pt x="609" y="3526"/>
                  </a:cubicBezTo>
                  <a:close/>
                  <a:moveTo>
                    <a:pt x="609" y="7021"/>
                  </a:moveTo>
                  <a:cubicBezTo>
                    <a:pt x="274" y="7021"/>
                    <a:pt x="1" y="7295"/>
                    <a:pt x="1" y="7629"/>
                  </a:cubicBezTo>
                  <a:cubicBezTo>
                    <a:pt x="1" y="7964"/>
                    <a:pt x="274" y="8207"/>
                    <a:pt x="609" y="8237"/>
                  </a:cubicBezTo>
                  <a:cubicBezTo>
                    <a:pt x="943" y="8237"/>
                    <a:pt x="1217" y="7964"/>
                    <a:pt x="1217" y="7629"/>
                  </a:cubicBezTo>
                  <a:cubicBezTo>
                    <a:pt x="1217" y="7295"/>
                    <a:pt x="943" y="7021"/>
                    <a:pt x="609" y="7021"/>
                  </a:cubicBezTo>
                  <a:close/>
                  <a:moveTo>
                    <a:pt x="609" y="10517"/>
                  </a:moveTo>
                  <a:cubicBezTo>
                    <a:pt x="274" y="10517"/>
                    <a:pt x="1" y="10760"/>
                    <a:pt x="1" y="11125"/>
                  </a:cubicBezTo>
                  <a:cubicBezTo>
                    <a:pt x="1" y="11459"/>
                    <a:pt x="274" y="11733"/>
                    <a:pt x="609" y="11733"/>
                  </a:cubicBezTo>
                  <a:cubicBezTo>
                    <a:pt x="943" y="11733"/>
                    <a:pt x="1217" y="11459"/>
                    <a:pt x="1217" y="11125"/>
                  </a:cubicBezTo>
                  <a:cubicBezTo>
                    <a:pt x="1217" y="10790"/>
                    <a:pt x="943" y="10517"/>
                    <a:pt x="609" y="10517"/>
                  </a:cubicBezTo>
                  <a:close/>
                  <a:moveTo>
                    <a:pt x="609" y="14012"/>
                  </a:moveTo>
                  <a:cubicBezTo>
                    <a:pt x="274" y="14012"/>
                    <a:pt x="1" y="14286"/>
                    <a:pt x="1" y="14620"/>
                  </a:cubicBezTo>
                  <a:cubicBezTo>
                    <a:pt x="1" y="14955"/>
                    <a:pt x="274" y="15228"/>
                    <a:pt x="609" y="15228"/>
                  </a:cubicBezTo>
                  <a:cubicBezTo>
                    <a:pt x="943" y="15228"/>
                    <a:pt x="1217" y="14955"/>
                    <a:pt x="1217" y="14620"/>
                  </a:cubicBezTo>
                  <a:cubicBezTo>
                    <a:pt x="1217" y="14286"/>
                    <a:pt x="943" y="14012"/>
                    <a:pt x="609" y="14012"/>
                  </a:cubicBezTo>
                  <a:close/>
                  <a:moveTo>
                    <a:pt x="609" y="17538"/>
                  </a:moveTo>
                  <a:cubicBezTo>
                    <a:pt x="274" y="17538"/>
                    <a:pt x="1" y="17812"/>
                    <a:pt x="1" y="18146"/>
                  </a:cubicBezTo>
                  <a:cubicBezTo>
                    <a:pt x="1" y="18450"/>
                    <a:pt x="274" y="18724"/>
                    <a:pt x="609" y="18754"/>
                  </a:cubicBezTo>
                  <a:cubicBezTo>
                    <a:pt x="943" y="18754"/>
                    <a:pt x="1217" y="18481"/>
                    <a:pt x="1217" y="18146"/>
                  </a:cubicBezTo>
                  <a:cubicBezTo>
                    <a:pt x="1217" y="17812"/>
                    <a:pt x="943" y="17538"/>
                    <a:pt x="609" y="17538"/>
                  </a:cubicBezTo>
                  <a:close/>
                  <a:moveTo>
                    <a:pt x="609" y="21034"/>
                  </a:moveTo>
                  <a:cubicBezTo>
                    <a:pt x="274" y="21034"/>
                    <a:pt x="1" y="21307"/>
                    <a:pt x="1" y="21642"/>
                  </a:cubicBezTo>
                  <a:cubicBezTo>
                    <a:pt x="1" y="21976"/>
                    <a:pt x="274" y="22250"/>
                    <a:pt x="609" y="22250"/>
                  </a:cubicBezTo>
                  <a:cubicBezTo>
                    <a:pt x="943" y="22250"/>
                    <a:pt x="1217" y="21976"/>
                    <a:pt x="1217" y="21642"/>
                  </a:cubicBezTo>
                  <a:cubicBezTo>
                    <a:pt x="1217" y="21307"/>
                    <a:pt x="943" y="21034"/>
                    <a:pt x="609" y="21034"/>
                  </a:cubicBezTo>
                  <a:close/>
                  <a:moveTo>
                    <a:pt x="609" y="24529"/>
                  </a:moveTo>
                  <a:cubicBezTo>
                    <a:pt x="274" y="24529"/>
                    <a:pt x="1" y="24803"/>
                    <a:pt x="1" y="25137"/>
                  </a:cubicBezTo>
                  <a:cubicBezTo>
                    <a:pt x="1" y="25472"/>
                    <a:pt x="274" y="25745"/>
                    <a:pt x="609" y="25745"/>
                  </a:cubicBezTo>
                  <a:cubicBezTo>
                    <a:pt x="943" y="25745"/>
                    <a:pt x="1217" y="25472"/>
                    <a:pt x="1217" y="25137"/>
                  </a:cubicBezTo>
                  <a:cubicBezTo>
                    <a:pt x="1217" y="24803"/>
                    <a:pt x="943" y="24529"/>
                    <a:pt x="609" y="24529"/>
                  </a:cubicBezTo>
                  <a:close/>
                  <a:moveTo>
                    <a:pt x="609" y="28025"/>
                  </a:moveTo>
                  <a:cubicBezTo>
                    <a:pt x="274" y="28025"/>
                    <a:pt x="1" y="28298"/>
                    <a:pt x="1" y="28633"/>
                  </a:cubicBezTo>
                  <a:cubicBezTo>
                    <a:pt x="1" y="28967"/>
                    <a:pt x="274" y="29241"/>
                    <a:pt x="609" y="29241"/>
                  </a:cubicBezTo>
                  <a:cubicBezTo>
                    <a:pt x="943" y="29241"/>
                    <a:pt x="1217" y="28967"/>
                    <a:pt x="1217" y="28633"/>
                  </a:cubicBezTo>
                  <a:cubicBezTo>
                    <a:pt x="1217" y="28298"/>
                    <a:pt x="943" y="28025"/>
                    <a:pt x="609" y="28025"/>
                  </a:cubicBezTo>
                  <a:close/>
                  <a:moveTo>
                    <a:pt x="609" y="31551"/>
                  </a:moveTo>
                  <a:cubicBezTo>
                    <a:pt x="274" y="31551"/>
                    <a:pt x="1" y="31824"/>
                    <a:pt x="1" y="32159"/>
                  </a:cubicBezTo>
                  <a:cubicBezTo>
                    <a:pt x="1" y="32462"/>
                    <a:pt x="274" y="32736"/>
                    <a:pt x="609" y="32766"/>
                  </a:cubicBezTo>
                  <a:cubicBezTo>
                    <a:pt x="943" y="32766"/>
                    <a:pt x="1217" y="32523"/>
                    <a:pt x="1217" y="32159"/>
                  </a:cubicBezTo>
                  <a:cubicBezTo>
                    <a:pt x="1217" y="31824"/>
                    <a:pt x="943" y="31551"/>
                    <a:pt x="609" y="3155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8" name="Google Shape;458;p19"/>
            <p:cNvSpPr/>
            <p:nvPr/>
          </p:nvSpPr>
          <p:spPr>
            <a:xfrm>
              <a:off x="5738975" y="2239100"/>
              <a:ext cx="29650" cy="29475"/>
            </a:xfrm>
            <a:custGeom>
              <a:avLst/>
              <a:gdLst/>
              <a:ahLst/>
              <a:cxnLst/>
              <a:rect l="l" t="t" r="r" b="b"/>
              <a:pathLst>
                <a:path w="1186" h="1179" extrusionOk="0">
                  <a:moveTo>
                    <a:pt x="571" y="1"/>
                  </a:moveTo>
                  <a:cubicBezTo>
                    <a:pt x="425" y="1"/>
                    <a:pt x="296" y="63"/>
                    <a:pt x="183" y="176"/>
                  </a:cubicBezTo>
                  <a:cubicBezTo>
                    <a:pt x="61" y="267"/>
                    <a:pt x="0" y="419"/>
                    <a:pt x="0" y="571"/>
                  </a:cubicBezTo>
                  <a:cubicBezTo>
                    <a:pt x="0" y="723"/>
                    <a:pt x="61" y="875"/>
                    <a:pt x="183" y="997"/>
                  </a:cubicBezTo>
                  <a:cubicBezTo>
                    <a:pt x="304" y="1118"/>
                    <a:pt x="456" y="1179"/>
                    <a:pt x="608" y="1179"/>
                  </a:cubicBezTo>
                  <a:cubicBezTo>
                    <a:pt x="669" y="1179"/>
                    <a:pt x="760" y="1149"/>
                    <a:pt x="791" y="1118"/>
                  </a:cubicBezTo>
                  <a:cubicBezTo>
                    <a:pt x="882" y="1118"/>
                    <a:pt x="943" y="1027"/>
                    <a:pt x="973" y="997"/>
                  </a:cubicBezTo>
                  <a:cubicBezTo>
                    <a:pt x="1095" y="875"/>
                    <a:pt x="1186" y="723"/>
                    <a:pt x="1186" y="571"/>
                  </a:cubicBezTo>
                  <a:lnTo>
                    <a:pt x="1186" y="480"/>
                  </a:lnTo>
                  <a:cubicBezTo>
                    <a:pt x="1186" y="419"/>
                    <a:pt x="1125" y="389"/>
                    <a:pt x="1125" y="358"/>
                  </a:cubicBezTo>
                  <a:cubicBezTo>
                    <a:pt x="1125" y="297"/>
                    <a:pt x="1125" y="267"/>
                    <a:pt x="1095" y="237"/>
                  </a:cubicBezTo>
                  <a:lnTo>
                    <a:pt x="1004" y="176"/>
                  </a:lnTo>
                  <a:cubicBezTo>
                    <a:pt x="1004" y="115"/>
                    <a:pt x="973" y="115"/>
                    <a:pt x="943" y="85"/>
                  </a:cubicBezTo>
                  <a:cubicBezTo>
                    <a:pt x="912" y="85"/>
                    <a:pt x="882" y="54"/>
                    <a:pt x="821" y="54"/>
                  </a:cubicBezTo>
                  <a:cubicBezTo>
                    <a:pt x="791" y="54"/>
                    <a:pt x="760" y="24"/>
                    <a:pt x="730" y="24"/>
                  </a:cubicBezTo>
                  <a:cubicBezTo>
                    <a:pt x="675" y="8"/>
                    <a:pt x="622" y="1"/>
                    <a:pt x="57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9" name="Google Shape;459;p19"/>
            <p:cNvSpPr/>
            <p:nvPr/>
          </p:nvSpPr>
          <p:spPr>
            <a:xfrm>
              <a:off x="5821050" y="1274625"/>
              <a:ext cx="31175" cy="906575"/>
            </a:xfrm>
            <a:custGeom>
              <a:avLst/>
              <a:gdLst/>
              <a:ahLst/>
              <a:cxnLst/>
              <a:rect l="l" t="t" r="r" b="b"/>
              <a:pathLst>
                <a:path w="1247" h="36263" extrusionOk="0">
                  <a:moveTo>
                    <a:pt x="639" y="1"/>
                  </a:moveTo>
                  <a:cubicBezTo>
                    <a:pt x="274" y="1"/>
                    <a:pt x="0" y="244"/>
                    <a:pt x="0" y="608"/>
                  </a:cubicBezTo>
                  <a:cubicBezTo>
                    <a:pt x="0" y="943"/>
                    <a:pt x="274" y="1216"/>
                    <a:pt x="639" y="1216"/>
                  </a:cubicBezTo>
                  <a:cubicBezTo>
                    <a:pt x="973" y="1216"/>
                    <a:pt x="1246" y="943"/>
                    <a:pt x="1246" y="608"/>
                  </a:cubicBezTo>
                  <a:cubicBezTo>
                    <a:pt x="1246" y="244"/>
                    <a:pt x="973" y="1"/>
                    <a:pt x="639" y="1"/>
                  </a:cubicBezTo>
                  <a:close/>
                  <a:moveTo>
                    <a:pt x="639" y="3496"/>
                  </a:moveTo>
                  <a:cubicBezTo>
                    <a:pt x="274" y="3496"/>
                    <a:pt x="0" y="3739"/>
                    <a:pt x="0" y="4104"/>
                  </a:cubicBezTo>
                  <a:cubicBezTo>
                    <a:pt x="0" y="4438"/>
                    <a:pt x="274" y="4712"/>
                    <a:pt x="639" y="4712"/>
                  </a:cubicBezTo>
                  <a:cubicBezTo>
                    <a:pt x="973" y="4712"/>
                    <a:pt x="1246" y="4438"/>
                    <a:pt x="1246" y="4104"/>
                  </a:cubicBezTo>
                  <a:cubicBezTo>
                    <a:pt x="1246" y="3739"/>
                    <a:pt x="973" y="3496"/>
                    <a:pt x="639" y="3496"/>
                  </a:cubicBezTo>
                  <a:close/>
                  <a:moveTo>
                    <a:pt x="639" y="7022"/>
                  </a:moveTo>
                  <a:cubicBezTo>
                    <a:pt x="274" y="7022"/>
                    <a:pt x="0" y="7295"/>
                    <a:pt x="0" y="7630"/>
                  </a:cubicBezTo>
                  <a:cubicBezTo>
                    <a:pt x="0" y="7934"/>
                    <a:pt x="274" y="8207"/>
                    <a:pt x="639" y="8238"/>
                  </a:cubicBezTo>
                  <a:cubicBezTo>
                    <a:pt x="973" y="8238"/>
                    <a:pt x="1246" y="7964"/>
                    <a:pt x="1246" y="7630"/>
                  </a:cubicBezTo>
                  <a:cubicBezTo>
                    <a:pt x="1246" y="7295"/>
                    <a:pt x="973" y="7022"/>
                    <a:pt x="639" y="7022"/>
                  </a:cubicBezTo>
                  <a:close/>
                  <a:moveTo>
                    <a:pt x="639" y="10517"/>
                  </a:moveTo>
                  <a:cubicBezTo>
                    <a:pt x="274" y="10517"/>
                    <a:pt x="0" y="10791"/>
                    <a:pt x="0" y="11125"/>
                  </a:cubicBezTo>
                  <a:cubicBezTo>
                    <a:pt x="0" y="11460"/>
                    <a:pt x="274" y="11703"/>
                    <a:pt x="639" y="11733"/>
                  </a:cubicBezTo>
                  <a:cubicBezTo>
                    <a:pt x="973" y="11733"/>
                    <a:pt x="1246" y="11460"/>
                    <a:pt x="1246" y="11125"/>
                  </a:cubicBezTo>
                  <a:cubicBezTo>
                    <a:pt x="1246" y="10791"/>
                    <a:pt x="973" y="10517"/>
                    <a:pt x="639" y="10517"/>
                  </a:cubicBezTo>
                  <a:close/>
                  <a:moveTo>
                    <a:pt x="639" y="14013"/>
                  </a:moveTo>
                  <a:cubicBezTo>
                    <a:pt x="274" y="14013"/>
                    <a:pt x="0" y="14256"/>
                    <a:pt x="0" y="14621"/>
                  </a:cubicBezTo>
                  <a:cubicBezTo>
                    <a:pt x="0" y="14955"/>
                    <a:pt x="274" y="15229"/>
                    <a:pt x="639" y="15229"/>
                  </a:cubicBezTo>
                  <a:cubicBezTo>
                    <a:pt x="973" y="15229"/>
                    <a:pt x="1246" y="14955"/>
                    <a:pt x="1246" y="14621"/>
                  </a:cubicBezTo>
                  <a:cubicBezTo>
                    <a:pt x="1246" y="14286"/>
                    <a:pt x="973" y="14013"/>
                    <a:pt x="639" y="14013"/>
                  </a:cubicBezTo>
                  <a:close/>
                  <a:moveTo>
                    <a:pt x="639" y="17508"/>
                  </a:moveTo>
                  <a:cubicBezTo>
                    <a:pt x="274" y="17508"/>
                    <a:pt x="0" y="17782"/>
                    <a:pt x="0" y="18116"/>
                  </a:cubicBezTo>
                  <a:cubicBezTo>
                    <a:pt x="0" y="18451"/>
                    <a:pt x="274" y="18724"/>
                    <a:pt x="639" y="18724"/>
                  </a:cubicBezTo>
                  <a:cubicBezTo>
                    <a:pt x="973" y="18724"/>
                    <a:pt x="1246" y="18451"/>
                    <a:pt x="1246" y="18116"/>
                  </a:cubicBezTo>
                  <a:cubicBezTo>
                    <a:pt x="1246" y="17782"/>
                    <a:pt x="973" y="17508"/>
                    <a:pt x="639" y="17508"/>
                  </a:cubicBezTo>
                  <a:close/>
                  <a:moveTo>
                    <a:pt x="639" y="21034"/>
                  </a:moveTo>
                  <a:cubicBezTo>
                    <a:pt x="274" y="21034"/>
                    <a:pt x="0" y="21308"/>
                    <a:pt x="0" y="21642"/>
                  </a:cubicBezTo>
                  <a:cubicBezTo>
                    <a:pt x="0" y="21946"/>
                    <a:pt x="274" y="22220"/>
                    <a:pt x="639" y="22250"/>
                  </a:cubicBezTo>
                  <a:cubicBezTo>
                    <a:pt x="973" y="22250"/>
                    <a:pt x="1246" y="21977"/>
                    <a:pt x="1246" y="21642"/>
                  </a:cubicBezTo>
                  <a:cubicBezTo>
                    <a:pt x="1246" y="21308"/>
                    <a:pt x="973" y="21034"/>
                    <a:pt x="639" y="21034"/>
                  </a:cubicBezTo>
                  <a:close/>
                  <a:moveTo>
                    <a:pt x="639" y="24530"/>
                  </a:moveTo>
                  <a:cubicBezTo>
                    <a:pt x="274" y="24530"/>
                    <a:pt x="0" y="24803"/>
                    <a:pt x="0" y="25138"/>
                  </a:cubicBezTo>
                  <a:cubicBezTo>
                    <a:pt x="0" y="25472"/>
                    <a:pt x="274" y="25746"/>
                    <a:pt x="639" y="25746"/>
                  </a:cubicBezTo>
                  <a:cubicBezTo>
                    <a:pt x="973" y="25746"/>
                    <a:pt x="1246" y="25472"/>
                    <a:pt x="1246" y="25138"/>
                  </a:cubicBezTo>
                  <a:cubicBezTo>
                    <a:pt x="1246" y="24803"/>
                    <a:pt x="973" y="24530"/>
                    <a:pt x="639" y="24530"/>
                  </a:cubicBezTo>
                  <a:close/>
                  <a:moveTo>
                    <a:pt x="639" y="28025"/>
                  </a:moveTo>
                  <a:cubicBezTo>
                    <a:pt x="274" y="28025"/>
                    <a:pt x="0" y="28299"/>
                    <a:pt x="0" y="28633"/>
                  </a:cubicBezTo>
                  <a:cubicBezTo>
                    <a:pt x="0" y="28968"/>
                    <a:pt x="274" y="29241"/>
                    <a:pt x="639" y="29241"/>
                  </a:cubicBezTo>
                  <a:cubicBezTo>
                    <a:pt x="973" y="29241"/>
                    <a:pt x="1246" y="28968"/>
                    <a:pt x="1246" y="28633"/>
                  </a:cubicBezTo>
                  <a:cubicBezTo>
                    <a:pt x="1246" y="28299"/>
                    <a:pt x="973" y="28025"/>
                    <a:pt x="639" y="28025"/>
                  </a:cubicBezTo>
                  <a:close/>
                  <a:moveTo>
                    <a:pt x="639" y="31521"/>
                  </a:moveTo>
                  <a:cubicBezTo>
                    <a:pt x="274" y="31521"/>
                    <a:pt x="0" y="31794"/>
                    <a:pt x="0" y="32129"/>
                  </a:cubicBezTo>
                  <a:cubicBezTo>
                    <a:pt x="0" y="32463"/>
                    <a:pt x="274" y="32737"/>
                    <a:pt x="639" y="32737"/>
                  </a:cubicBezTo>
                  <a:cubicBezTo>
                    <a:pt x="973" y="32737"/>
                    <a:pt x="1246" y="32463"/>
                    <a:pt x="1246" y="32129"/>
                  </a:cubicBezTo>
                  <a:cubicBezTo>
                    <a:pt x="1246" y="31794"/>
                    <a:pt x="973" y="31521"/>
                    <a:pt x="639" y="31521"/>
                  </a:cubicBezTo>
                  <a:close/>
                  <a:moveTo>
                    <a:pt x="639" y="35047"/>
                  </a:moveTo>
                  <a:cubicBezTo>
                    <a:pt x="274" y="35047"/>
                    <a:pt x="0" y="35320"/>
                    <a:pt x="0" y="35655"/>
                  </a:cubicBezTo>
                  <a:cubicBezTo>
                    <a:pt x="0" y="35958"/>
                    <a:pt x="274" y="36232"/>
                    <a:pt x="639" y="36262"/>
                  </a:cubicBezTo>
                  <a:cubicBezTo>
                    <a:pt x="973" y="36262"/>
                    <a:pt x="1246" y="36019"/>
                    <a:pt x="1246" y="35655"/>
                  </a:cubicBezTo>
                  <a:cubicBezTo>
                    <a:pt x="1246" y="35320"/>
                    <a:pt x="973" y="35047"/>
                    <a:pt x="639" y="35047"/>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0" name="Google Shape;460;p19"/>
            <p:cNvSpPr/>
            <p:nvPr/>
          </p:nvSpPr>
          <p:spPr>
            <a:xfrm>
              <a:off x="5821050" y="2239675"/>
              <a:ext cx="28900" cy="28900"/>
            </a:xfrm>
            <a:custGeom>
              <a:avLst/>
              <a:gdLst/>
              <a:ahLst/>
              <a:cxnLst/>
              <a:rect l="l" t="t" r="r" b="b"/>
              <a:pathLst>
                <a:path w="1156" h="1156" extrusionOk="0">
                  <a:moveTo>
                    <a:pt x="456" y="1"/>
                  </a:moveTo>
                  <a:cubicBezTo>
                    <a:pt x="426" y="1"/>
                    <a:pt x="395" y="31"/>
                    <a:pt x="365" y="31"/>
                  </a:cubicBezTo>
                  <a:cubicBezTo>
                    <a:pt x="335" y="31"/>
                    <a:pt x="274" y="31"/>
                    <a:pt x="243" y="62"/>
                  </a:cubicBezTo>
                  <a:cubicBezTo>
                    <a:pt x="243" y="92"/>
                    <a:pt x="213" y="92"/>
                    <a:pt x="152" y="122"/>
                  </a:cubicBezTo>
                  <a:cubicBezTo>
                    <a:pt x="122" y="122"/>
                    <a:pt x="122" y="183"/>
                    <a:pt x="91" y="214"/>
                  </a:cubicBezTo>
                  <a:cubicBezTo>
                    <a:pt x="91" y="244"/>
                    <a:pt x="61" y="274"/>
                    <a:pt x="61" y="335"/>
                  </a:cubicBezTo>
                  <a:cubicBezTo>
                    <a:pt x="61" y="366"/>
                    <a:pt x="0" y="396"/>
                    <a:pt x="0" y="426"/>
                  </a:cubicBezTo>
                  <a:lnTo>
                    <a:pt x="0" y="548"/>
                  </a:lnTo>
                  <a:lnTo>
                    <a:pt x="0" y="670"/>
                  </a:lnTo>
                  <a:cubicBezTo>
                    <a:pt x="0" y="700"/>
                    <a:pt x="61" y="761"/>
                    <a:pt x="61" y="791"/>
                  </a:cubicBezTo>
                  <a:cubicBezTo>
                    <a:pt x="61" y="822"/>
                    <a:pt x="61" y="852"/>
                    <a:pt x="91" y="913"/>
                  </a:cubicBezTo>
                  <a:lnTo>
                    <a:pt x="152" y="974"/>
                  </a:lnTo>
                  <a:cubicBezTo>
                    <a:pt x="274" y="1095"/>
                    <a:pt x="426" y="1156"/>
                    <a:pt x="578" y="1156"/>
                  </a:cubicBezTo>
                  <a:cubicBezTo>
                    <a:pt x="699" y="1156"/>
                    <a:pt x="760" y="1126"/>
                    <a:pt x="821" y="1095"/>
                  </a:cubicBezTo>
                  <a:cubicBezTo>
                    <a:pt x="882" y="1095"/>
                    <a:pt x="973" y="1004"/>
                    <a:pt x="1003" y="974"/>
                  </a:cubicBezTo>
                  <a:cubicBezTo>
                    <a:pt x="1034" y="974"/>
                    <a:pt x="1034" y="943"/>
                    <a:pt x="1064" y="913"/>
                  </a:cubicBezTo>
                  <a:cubicBezTo>
                    <a:pt x="1064" y="852"/>
                    <a:pt x="1125" y="822"/>
                    <a:pt x="1125" y="791"/>
                  </a:cubicBezTo>
                  <a:cubicBezTo>
                    <a:pt x="1125" y="761"/>
                    <a:pt x="1155" y="700"/>
                    <a:pt x="1155" y="670"/>
                  </a:cubicBezTo>
                  <a:lnTo>
                    <a:pt x="1155" y="548"/>
                  </a:lnTo>
                  <a:lnTo>
                    <a:pt x="1155" y="426"/>
                  </a:lnTo>
                  <a:cubicBezTo>
                    <a:pt x="1155" y="396"/>
                    <a:pt x="1125" y="366"/>
                    <a:pt x="1125" y="335"/>
                  </a:cubicBezTo>
                  <a:cubicBezTo>
                    <a:pt x="1125" y="274"/>
                    <a:pt x="1125" y="244"/>
                    <a:pt x="1064" y="214"/>
                  </a:cubicBezTo>
                  <a:lnTo>
                    <a:pt x="1003" y="122"/>
                  </a:lnTo>
                  <a:cubicBezTo>
                    <a:pt x="1003" y="92"/>
                    <a:pt x="973" y="92"/>
                    <a:pt x="912" y="62"/>
                  </a:cubicBezTo>
                  <a:cubicBezTo>
                    <a:pt x="882" y="62"/>
                    <a:pt x="851" y="31"/>
                    <a:pt x="821" y="31"/>
                  </a:cubicBezTo>
                  <a:cubicBezTo>
                    <a:pt x="760" y="31"/>
                    <a:pt x="730" y="1"/>
                    <a:pt x="69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9"/>
            <p:cNvSpPr/>
            <p:nvPr/>
          </p:nvSpPr>
          <p:spPr>
            <a:xfrm>
              <a:off x="5903100" y="1187250"/>
              <a:ext cx="29675" cy="993950"/>
            </a:xfrm>
            <a:custGeom>
              <a:avLst/>
              <a:gdLst/>
              <a:ahLst/>
              <a:cxnLst/>
              <a:rect l="l" t="t" r="r" b="b"/>
              <a:pathLst>
                <a:path w="1187" h="39758" extrusionOk="0">
                  <a:moveTo>
                    <a:pt x="578" y="0"/>
                  </a:moveTo>
                  <a:cubicBezTo>
                    <a:pt x="275" y="0"/>
                    <a:pt x="1" y="243"/>
                    <a:pt x="1" y="608"/>
                  </a:cubicBezTo>
                  <a:cubicBezTo>
                    <a:pt x="1" y="942"/>
                    <a:pt x="275" y="1155"/>
                    <a:pt x="578" y="1185"/>
                  </a:cubicBezTo>
                  <a:cubicBezTo>
                    <a:pt x="913" y="1185"/>
                    <a:pt x="1186" y="942"/>
                    <a:pt x="1186" y="608"/>
                  </a:cubicBezTo>
                  <a:cubicBezTo>
                    <a:pt x="1186" y="243"/>
                    <a:pt x="913" y="0"/>
                    <a:pt x="578" y="0"/>
                  </a:cubicBezTo>
                  <a:close/>
                  <a:moveTo>
                    <a:pt x="578" y="3496"/>
                  </a:moveTo>
                  <a:cubicBezTo>
                    <a:pt x="275" y="3496"/>
                    <a:pt x="1" y="3739"/>
                    <a:pt x="1" y="4103"/>
                  </a:cubicBezTo>
                  <a:cubicBezTo>
                    <a:pt x="1" y="4438"/>
                    <a:pt x="275" y="4711"/>
                    <a:pt x="578" y="4711"/>
                  </a:cubicBezTo>
                  <a:cubicBezTo>
                    <a:pt x="913" y="4711"/>
                    <a:pt x="1186" y="4438"/>
                    <a:pt x="1186" y="4103"/>
                  </a:cubicBezTo>
                  <a:cubicBezTo>
                    <a:pt x="1186" y="3739"/>
                    <a:pt x="913" y="3496"/>
                    <a:pt x="578" y="3496"/>
                  </a:cubicBezTo>
                  <a:close/>
                  <a:moveTo>
                    <a:pt x="578" y="6991"/>
                  </a:moveTo>
                  <a:cubicBezTo>
                    <a:pt x="275" y="6991"/>
                    <a:pt x="1" y="7234"/>
                    <a:pt x="1" y="7599"/>
                  </a:cubicBezTo>
                  <a:cubicBezTo>
                    <a:pt x="1" y="7933"/>
                    <a:pt x="275" y="8207"/>
                    <a:pt x="578" y="8207"/>
                  </a:cubicBezTo>
                  <a:cubicBezTo>
                    <a:pt x="913" y="8207"/>
                    <a:pt x="1186" y="7933"/>
                    <a:pt x="1186" y="7599"/>
                  </a:cubicBezTo>
                  <a:cubicBezTo>
                    <a:pt x="1186" y="7234"/>
                    <a:pt x="913" y="6991"/>
                    <a:pt x="578" y="6991"/>
                  </a:cubicBezTo>
                  <a:close/>
                  <a:moveTo>
                    <a:pt x="578" y="10517"/>
                  </a:moveTo>
                  <a:cubicBezTo>
                    <a:pt x="275" y="10517"/>
                    <a:pt x="1" y="10790"/>
                    <a:pt x="1" y="11125"/>
                  </a:cubicBezTo>
                  <a:cubicBezTo>
                    <a:pt x="1" y="11429"/>
                    <a:pt x="275" y="11702"/>
                    <a:pt x="578" y="11733"/>
                  </a:cubicBezTo>
                  <a:cubicBezTo>
                    <a:pt x="913" y="11733"/>
                    <a:pt x="1186" y="11459"/>
                    <a:pt x="1186" y="11125"/>
                  </a:cubicBezTo>
                  <a:cubicBezTo>
                    <a:pt x="1186" y="10790"/>
                    <a:pt x="913" y="10517"/>
                    <a:pt x="578" y="10517"/>
                  </a:cubicBezTo>
                  <a:close/>
                  <a:moveTo>
                    <a:pt x="578" y="14012"/>
                  </a:moveTo>
                  <a:cubicBezTo>
                    <a:pt x="275" y="14012"/>
                    <a:pt x="1" y="14286"/>
                    <a:pt x="1" y="14620"/>
                  </a:cubicBezTo>
                  <a:cubicBezTo>
                    <a:pt x="1" y="14955"/>
                    <a:pt x="275" y="15198"/>
                    <a:pt x="578" y="15228"/>
                  </a:cubicBezTo>
                  <a:cubicBezTo>
                    <a:pt x="913" y="15228"/>
                    <a:pt x="1186" y="14955"/>
                    <a:pt x="1186" y="14620"/>
                  </a:cubicBezTo>
                  <a:cubicBezTo>
                    <a:pt x="1186" y="14286"/>
                    <a:pt x="913" y="14012"/>
                    <a:pt x="578" y="14012"/>
                  </a:cubicBezTo>
                  <a:close/>
                  <a:moveTo>
                    <a:pt x="578" y="17508"/>
                  </a:moveTo>
                  <a:cubicBezTo>
                    <a:pt x="275" y="17508"/>
                    <a:pt x="1" y="17751"/>
                    <a:pt x="1" y="18116"/>
                  </a:cubicBezTo>
                  <a:cubicBezTo>
                    <a:pt x="1" y="18450"/>
                    <a:pt x="275" y="18724"/>
                    <a:pt x="578" y="18724"/>
                  </a:cubicBezTo>
                  <a:cubicBezTo>
                    <a:pt x="913" y="18724"/>
                    <a:pt x="1186" y="18450"/>
                    <a:pt x="1186" y="18116"/>
                  </a:cubicBezTo>
                  <a:cubicBezTo>
                    <a:pt x="1186" y="17781"/>
                    <a:pt x="913" y="17508"/>
                    <a:pt x="578" y="17508"/>
                  </a:cubicBezTo>
                  <a:close/>
                  <a:moveTo>
                    <a:pt x="578" y="21003"/>
                  </a:moveTo>
                  <a:cubicBezTo>
                    <a:pt x="275" y="21003"/>
                    <a:pt x="1" y="21277"/>
                    <a:pt x="1" y="21611"/>
                  </a:cubicBezTo>
                  <a:cubicBezTo>
                    <a:pt x="1" y="21946"/>
                    <a:pt x="275" y="22219"/>
                    <a:pt x="578" y="22219"/>
                  </a:cubicBezTo>
                  <a:cubicBezTo>
                    <a:pt x="913" y="22219"/>
                    <a:pt x="1186" y="21946"/>
                    <a:pt x="1186" y="21611"/>
                  </a:cubicBezTo>
                  <a:cubicBezTo>
                    <a:pt x="1186" y="21277"/>
                    <a:pt x="913" y="21003"/>
                    <a:pt x="578" y="21003"/>
                  </a:cubicBezTo>
                  <a:close/>
                  <a:moveTo>
                    <a:pt x="578" y="24529"/>
                  </a:moveTo>
                  <a:cubicBezTo>
                    <a:pt x="275" y="24529"/>
                    <a:pt x="1" y="24803"/>
                    <a:pt x="1" y="25137"/>
                  </a:cubicBezTo>
                  <a:cubicBezTo>
                    <a:pt x="1" y="25441"/>
                    <a:pt x="275" y="25715"/>
                    <a:pt x="578" y="25745"/>
                  </a:cubicBezTo>
                  <a:cubicBezTo>
                    <a:pt x="913" y="25745"/>
                    <a:pt x="1186" y="25472"/>
                    <a:pt x="1186" y="25137"/>
                  </a:cubicBezTo>
                  <a:cubicBezTo>
                    <a:pt x="1186" y="24803"/>
                    <a:pt x="913" y="24529"/>
                    <a:pt x="578" y="24529"/>
                  </a:cubicBezTo>
                  <a:close/>
                  <a:moveTo>
                    <a:pt x="578" y="28025"/>
                  </a:moveTo>
                  <a:cubicBezTo>
                    <a:pt x="275" y="28025"/>
                    <a:pt x="1" y="28298"/>
                    <a:pt x="1" y="28633"/>
                  </a:cubicBezTo>
                  <a:cubicBezTo>
                    <a:pt x="1" y="28967"/>
                    <a:pt x="275" y="29241"/>
                    <a:pt x="578" y="29241"/>
                  </a:cubicBezTo>
                  <a:cubicBezTo>
                    <a:pt x="913" y="29241"/>
                    <a:pt x="1186" y="28967"/>
                    <a:pt x="1186" y="28633"/>
                  </a:cubicBezTo>
                  <a:cubicBezTo>
                    <a:pt x="1186" y="28298"/>
                    <a:pt x="913" y="28025"/>
                    <a:pt x="578" y="28025"/>
                  </a:cubicBezTo>
                  <a:close/>
                  <a:moveTo>
                    <a:pt x="578" y="31520"/>
                  </a:moveTo>
                  <a:cubicBezTo>
                    <a:pt x="275" y="31520"/>
                    <a:pt x="1" y="31794"/>
                    <a:pt x="1" y="32128"/>
                  </a:cubicBezTo>
                  <a:cubicBezTo>
                    <a:pt x="1" y="32463"/>
                    <a:pt x="275" y="32736"/>
                    <a:pt x="578" y="32736"/>
                  </a:cubicBezTo>
                  <a:cubicBezTo>
                    <a:pt x="913" y="32736"/>
                    <a:pt x="1186" y="32463"/>
                    <a:pt x="1186" y="32128"/>
                  </a:cubicBezTo>
                  <a:cubicBezTo>
                    <a:pt x="1186" y="31794"/>
                    <a:pt x="913" y="31520"/>
                    <a:pt x="578" y="31520"/>
                  </a:cubicBezTo>
                  <a:close/>
                  <a:moveTo>
                    <a:pt x="578" y="35016"/>
                  </a:moveTo>
                  <a:cubicBezTo>
                    <a:pt x="275" y="35016"/>
                    <a:pt x="1" y="35289"/>
                    <a:pt x="1" y="35624"/>
                  </a:cubicBezTo>
                  <a:cubicBezTo>
                    <a:pt x="1" y="35958"/>
                    <a:pt x="275" y="36232"/>
                    <a:pt x="578" y="36232"/>
                  </a:cubicBezTo>
                  <a:cubicBezTo>
                    <a:pt x="913" y="36232"/>
                    <a:pt x="1186" y="35958"/>
                    <a:pt x="1186" y="35624"/>
                  </a:cubicBezTo>
                  <a:cubicBezTo>
                    <a:pt x="1186" y="35289"/>
                    <a:pt x="913" y="35016"/>
                    <a:pt x="578" y="35016"/>
                  </a:cubicBezTo>
                  <a:close/>
                  <a:moveTo>
                    <a:pt x="578" y="38542"/>
                  </a:moveTo>
                  <a:cubicBezTo>
                    <a:pt x="275" y="38542"/>
                    <a:pt x="1" y="38815"/>
                    <a:pt x="1" y="39150"/>
                  </a:cubicBezTo>
                  <a:cubicBezTo>
                    <a:pt x="1" y="39453"/>
                    <a:pt x="275" y="39727"/>
                    <a:pt x="578" y="39757"/>
                  </a:cubicBezTo>
                  <a:cubicBezTo>
                    <a:pt x="913" y="39757"/>
                    <a:pt x="1186" y="39514"/>
                    <a:pt x="1186" y="39150"/>
                  </a:cubicBezTo>
                  <a:cubicBezTo>
                    <a:pt x="1186" y="38815"/>
                    <a:pt x="913" y="38542"/>
                    <a:pt x="578" y="38542"/>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9"/>
            <p:cNvSpPr/>
            <p:nvPr/>
          </p:nvSpPr>
          <p:spPr>
            <a:xfrm>
              <a:off x="5903100" y="2239100"/>
              <a:ext cx="30425" cy="29475"/>
            </a:xfrm>
            <a:custGeom>
              <a:avLst/>
              <a:gdLst/>
              <a:ahLst/>
              <a:cxnLst/>
              <a:rect l="l" t="t" r="r" b="b"/>
              <a:pathLst>
                <a:path w="1217" h="1179" extrusionOk="0">
                  <a:moveTo>
                    <a:pt x="572" y="1"/>
                  </a:moveTo>
                  <a:cubicBezTo>
                    <a:pt x="425" y="1"/>
                    <a:pt x="296" y="63"/>
                    <a:pt x="183" y="176"/>
                  </a:cubicBezTo>
                  <a:cubicBezTo>
                    <a:pt x="92" y="267"/>
                    <a:pt x="1" y="419"/>
                    <a:pt x="1" y="571"/>
                  </a:cubicBezTo>
                  <a:cubicBezTo>
                    <a:pt x="1" y="723"/>
                    <a:pt x="92" y="875"/>
                    <a:pt x="183" y="997"/>
                  </a:cubicBezTo>
                  <a:cubicBezTo>
                    <a:pt x="305" y="1118"/>
                    <a:pt x="457" y="1179"/>
                    <a:pt x="609" y="1179"/>
                  </a:cubicBezTo>
                  <a:cubicBezTo>
                    <a:pt x="761" y="1179"/>
                    <a:pt x="913" y="1118"/>
                    <a:pt x="1034" y="997"/>
                  </a:cubicBezTo>
                  <a:cubicBezTo>
                    <a:pt x="1126" y="875"/>
                    <a:pt x="1217" y="723"/>
                    <a:pt x="1217" y="571"/>
                  </a:cubicBezTo>
                  <a:cubicBezTo>
                    <a:pt x="1217" y="419"/>
                    <a:pt x="1126" y="267"/>
                    <a:pt x="1034" y="176"/>
                  </a:cubicBezTo>
                  <a:cubicBezTo>
                    <a:pt x="1034" y="115"/>
                    <a:pt x="974" y="115"/>
                    <a:pt x="943" y="85"/>
                  </a:cubicBezTo>
                  <a:cubicBezTo>
                    <a:pt x="913" y="85"/>
                    <a:pt x="882" y="54"/>
                    <a:pt x="822" y="54"/>
                  </a:cubicBezTo>
                  <a:cubicBezTo>
                    <a:pt x="791" y="54"/>
                    <a:pt x="761" y="24"/>
                    <a:pt x="730" y="24"/>
                  </a:cubicBezTo>
                  <a:cubicBezTo>
                    <a:pt x="675" y="8"/>
                    <a:pt x="623" y="1"/>
                    <a:pt x="572"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9"/>
            <p:cNvSpPr/>
            <p:nvPr/>
          </p:nvSpPr>
          <p:spPr>
            <a:xfrm>
              <a:off x="5985175" y="1099850"/>
              <a:ext cx="30425" cy="1081350"/>
            </a:xfrm>
            <a:custGeom>
              <a:avLst/>
              <a:gdLst/>
              <a:ahLst/>
              <a:cxnLst/>
              <a:rect l="l" t="t" r="r" b="b"/>
              <a:pathLst>
                <a:path w="1217" h="43254" extrusionOk="0">
                  <a:moveTo>
                    <a:pt x="609" y="1"/>
                  </a:moveTo>
                  <a:cubicBezTo>
                    <a:pt x="244" y="1"/>
                    <a:pt x="1" y="244"/>
                    <a:pt x="1" y="608"/>
                  </a:cubicBezTo>
                  <a:cubicBezTo>
                    <a:pt x="1" y="882"/>
                    <a:pt x="244" y="1156"/>
                    <a:pt x="609" y="1186"/>
                  </a:cubicBezTo>
                  <a:cubicBezTo>
                    <a:pt x="943" y="1186"/>
                    <a:pt x="1217" y="943"/>
                    <a:pt x="1217" y="608"/>
                  </a:cubicBezTo>
                  <a:cubicBezTo>
                    <a:pt x="1217" y="244"/>
                    <a:pt x="943" y="1"/>
                    <a:pt x="609" y="1"/>
                  </a:cubicBezTo>
                  <a:close/>
                  <a:moveTo>
                    <a:pt x="609" y="3496"/>
                  </a:moveTo>
                  <a:cubicBezTo>
                    <a:pt x="244" y="3496"/>
                    <a:pt x="1" y="3739"/>
                    <a:pt x="1" y="4104"/>
                  </a:cubicBezTo>
                  <a:cubicBezTo>
                    <a:pt x="1" y="4438"/>
                    <a:pt x="244" y="4651"/>
                    <a:pt x="609" y="4681"/>
                  </a:cubicBezTo>
                  <a:cubicBezTo>
                    <a:pt x="943" y="4681"/>
                    <a:pt x="1217" y="4438"/>
                    <a:pt x="1217" y="4104"/>
                  </a:cubicBezTo>
                  <a:cubicBezTo>
                    <a:pt x="1217" y="3739"/>
                    <a:pt x="943" y="3496"/>
                    <a:pt x="609" y="3496"/>
                  </a:cubicBezTo>
                  <a:close/>
                  <a:moveTo>
                    <a:pt x="609" y="6992"/>
                  </a:moveTo>
                  <a:cubicBezTo>
                    <a:pt x="244" y="6992"/>
                    <a:pt x="1" y="7235"/>
                    <a:pt x="1" y="7599"/>
                  </a:cubicBezTo>
                  <a:cubicBezTo>
                    <a:pt x="1" y="7902"/>
                    <a:pt x="200" y="8155"/>
                    <a:pt x="509" y="8155"/>
                  </a:cubicBezTo>
                  <a:cubicBezTo>
                    <a:pt x="541" y="8155"/>
                    <a:pt x="574" y="8152"/>
                    <a:pt x="609" y="8147"/>
                  </a:cubicBezTo>
                  <a:cubicBezTo>
                    <a:pt x="943" y="8147"/>
                    <a:pt x="1217" y="7934"/>
                    <a:pt x="1217" y="7599"/>
                  </a:cubicBezTo>
                  <a:cubicBezTo>
                    <a:pt x="1217" y="7235"/>
                    <a:pt x="943" y="6992"/>
                    <a:pt x="609" y="6992"/>
                  </a:cubicBezTo>
                  <a:close/>
                  <a:moveTo>
                    <a:pt x="609" y="10487"/>
                  </a:moveTo>
                  <a:cubicBezTo>
                    <a:pt x="244" y="10487"/>
                    <a:pt x="1" y="10730"/>
                    <a:pt x="1" y="11095"/>
                  </a:cubicBezTo>
                  <a:cubicBezTo>
                    <a:pt x="1" y="11429"/>
                    <a:pt x="244" y="11703"/>
                    <a:pt x="609" y="11703"/>
                  </a:cubicBezTo>
                  <a:cubicBezTo>
                    <a:pt x="943" y="11703"/>
                    <a:pt x="1217" y="11429"/>
                    <a:pt x="1217" y="11095"/>
                  </a:cubicBezTo>
                  <a:cubicBezTo>
                    <a:pt x="1217" y="10730"/>
                    <a:pt x="943" y="10487"/>
                    <a:pt x="609" y="10487"/>
                  </a:cubicBezTo>
                  <a:close/>
                  <a:moveTo>
                    <a:pt x="609" y="14013"/>
                  </a:moveTo>
                  <a:cubicBezTo>
                    <a:pt x="244" y="14013"/>
                    <a:pt x="1" y="14286"/>
                    <a:pt x="1" y="14621"/>
                  </a:cubicBezTo>
                  <a:cubicBezTo>
                    <a:pt x="1" y="14925"/>
                    <a:pt x="244" y="15198"/>
                    <a:pt x="609" y="15229"/>
                  </a:cubicBezTo>
                  <a:cubicBezTo>
                    <a:pt x="943" y="15229"/>
                    <a:pt x="1217" y="14955"/>
                    <a:pt x="1217" y="14621"/>
                  </a:cubicBezTo>
                  <a:cubicBezTo>
                    <a:pt x="1217" y="14286"/>
                    <a:pt x="943" y="14013"/>
                    <a:pt x="609" y="14013"/>
                  </a:cubicBezTo>
                  <a:close/>
                  <a:moveTo>
                    <a:pt x="609" y="17508"/>
                  </a:moveTo>
                  <a:cubicBezTo>
                    <a:pt x="244" y="17508"/>
                    <a:pt x="1" y="17782"/>
                    <a:pt x="1" y="18116"/>
                  </a:cubicBezTo>
                  <a:cubicBezTo>
                    <a:pt x="1" y="18451"/>
                    <a:pt x="244" y="18694"/>
                    <a:pt x="609" y="18724"/>
                  </a:cubicBezTo>
                  <a:cubicBezTo>
                    <a:pt x="943" y="18724"/>
                    <a:pt x="1217" y="18451"/>
                    <a:pt x="1217" y="18116"/>
                  </a:cubicBezTo>
                  <a:cubicBezTo>
                    <a:pt x="1217" y="17782"/>
                    <a:pt x="943" y="17508"/>
                    <a:pt x="609" y="17508"/>
                  </a:cubicBezTo>
                  <a:close/>
                  <a:moveTo>
                    <a:pt x="609" y="21004"/>
                  </a:moveTo>
                  <a:cubicBezTo>
                    <a:pt x="244" y="21004"/>
                    <a:pt x="1" y="21247"/>
                    <a:pt x="1" y="21612"/>
                  </a:cubicBezTo>
                  <a:cubicBezTo>
                    <a:pt x="1" y="21946"/>
                    <a:pt x="244" y="22220"/>
                    <a:pt x="609" y="22220"/>
                  </a:cubicBezTo>
                  <a:cubicBezTo>
                    <a:pt x="943" y="22220"/>
                    <a:pt x="1217" y="21946"/>
                    <a:pt x="1217" y="21612"/>
                  </a:cubicBezTo>
                  <a:cubicBezTo>
                    <a:pt x="1217" y="21277"/>
                    <a:pt x="943" y="21004"/>
                    <a:pt x="609" y="21004"/>
                  </a:cubicBezTo>
                  <a:close/>
                  <a:moveTo>
                    <a:pt x="609" y="24499"/>
                  </a:moveTo>
                  <a:cubicBezTo>
                    <a:pt x="244" y="24499"/>
                    <a:pt x="1" y="24773"/>
                    <a:pt x="1" y="25107"/>
                  </a:cubicBezTo>
                  <a:cubicBezTo>
                    <a:pt x="1" y="25442"/>
                    <a:pt x="244" y="25715"/>
                    <a:pt x="609" y="25715"/>
                  </a:cubicBezTo>
                  <a:cubicBezTo>
                    <a:pt x="943" y="25715"/>
                    <a:pt x="1217" y="25442"/>
                    <a:pt x="1217" y="25107"/>
                  </a:cubicBezTo>
                  <a:cubicBezTo>
                    <a:pt x="1217" y="24773"/>
                    <a:pt x="943" y="24499"/>
                    <a:pt x="609" y="24499"/>
                  </a:cubicBezTo>
                  <a:close/>
                  <a:moveTo>
                    <a:pt x="609" y="28025"/>
                  </a:moveTo>
                  <a:cubicBezTo>
                    <a:pt x="244" y="28025"/>
                    <a:pt x="1" y="28299"/>
                    <a:pt x="1" y="28633"/>
                  </a:cubicBezTo>
                  <a:cubicBezTo>
                    <a:pt x="1" y="28937"/>
                    <a:pt x="244" y="29211"/>
                    <a:pt x="609" y="29241"/>
                  </a:cubicBezTo>
                  <a:cubicBezTo>
                    <a:pt x="943" y="29241"/>
                    <a:pt x="1217" y="28968"/>
                    <a:pt x="1217" y="28633"/>
                  </a:cubicBezTo>
                  <a:cubicBezTo>
                    <a:pt x="1217" y="28299"/>
                    <a:pt x="943" y="28025"/>
                    <a:pt x="609" y="28025"/>
                  </a:cubicBezTo>
                  <a:close/>
                  <a:moveTo>
                    <a:pt x="609" y="31521"/>
                  </a:moveTo>
                  <a:cubicBezTo>
                    <a:pt x="244" y="31521"/>
                    <a:pt x="1" y="31794"/>
                    <a:pt x="1" y="32129"/>
                  </a:cubicBezTo>
                  <a:cubicBezTo>
                    <a:pt x="1" y="32463"/>
                    <a:pt x="244" y="32737"/>
                    <a:pt x="609" y="32737"/>
                  </a:cubicBezTo>
                  <a:cubicBezTo>
                    <a:pt x="943" y="32737"/>
                    <a:pt x="1217" y="32463"/>
                    <a:pt x="1217" y="32129"/>
                  </a:cubicBezTo>
                  <a:cubicBezTo>
                    <a:pt x="1217" y="31794"/>
                    <a:pt x="943" y="31521"/>
                    <a:pt x="609" y="31521"/>
                  </a:cubicBezTo>
                  <a:close/>
                  <a:moveTo>
                    <a:pt x="609" y="35016"/>
                  </a:moveTo>
                  <a:cubicBezTo>
                    <a:pt x="244" y="35016"/>
                    <a:pt x="1" y="35290"/>
                    <a:pt x="1" y="35624"/>
                  </a:cubicBezTo>
                  <a:cubicBezTo>
                    <a:pt x="1" y="35959"/>
                    <a:pt x="244" y="36232"/>
                    <a:pt x="609" y="36232"/>
                  </a:cubicBezTo>
                  <a:cubicBezTo>
                    <a:pt x="943" y="36232"/>
                    <a:pt x="1217" y="35959"/>
                    <a:pt x="1217" y="35624"/>
                  </a:cubicBezTo>
                  <a:cubicBezTo>
                    <a:pt x="1217" y="35290"/>
                    <a:pt x="943" y="35016"/>
                    <a:pt x="609" y="35016"/>
                  </a:cubicBezTo>
                  <a:close/>
                  <a:moveTo>
                    <a:pt x="609" y="38512"/>
                  </a:moveTo>
                  <a:cubicBezTo>
                    <a:pt x="244" y="38512"/>
                    <a:pt x="1" y="38785"/>
                    <a:pt x="1" y="39120"/>
                  </a:cubicBezTo>
                  <a:cubicBezTo>
                    <a:pt x="1" y="39454"/>
                    <a:pt x="244" y="39728"/>
                    <a:pt x="609" y="39728"/>
                  </a:cubicBezTo>
                  <a:cubicBezTo>
                    <a:pt x="943" y="39728"/>
                    <a:pt x="1217" y="39454"/>
                    <a:pt x="1217" y="39120"/>
                  </a:cubicBezTo>
                  <a:cubicBezTo>
                    <a:pt x="1217" y="38785"/>
                    <a:pt x="943" y="38512"/>
                    <a:pt x="609" y="38512"/>
                  </a:cubicBezTo>
                  <a:close/>
                  <a:moveTo>
                    <a:pt x="609" y="42038"/>
                  </a:moveTo>
                  <a:cubicBezTo>
                    <a:pt x="244" y="42038"/>
                    <a:pt x="1" y="42311"/>
                    <a:pt x="1" y="42646"/>
                  </a:cubicBezTo>
                  <a:cubicBezTo>
                    <a:pt x="1" y="42949"/>
                    <a:pt x="244" y="43223"/>
                    <a:pt x="609" y="43253"/>
                  </a:cubicBezTo>
                  <a:cubicBezTo>
                    <a:pt x="943" y="43253"/>
                    <a:pt x="1217" y="43010"/>
                    <a:pt x="1217" y="42646"/>
                  </a:cubicBezTo>
                  <a:cubicBezTo>
                    <a:pt x="1217" y="42311"/>
                    <a:pt x="943" y="42038"/>
                    <a:pt x="609" y="4203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9"/>
            <p:cNvSpPr/>
            <p:nvPr/>
          </p:nvSpPr>
          <p:spPr>
            <a:xfrm>
              <a:off x="5985950" y="2239675"/>
              <a:ext cx="28125" cy="28900"/>
            </a:xfrm>
            <a:custGeom>
              <a:avLst/>
              <a:gdLst/>
              <a:ahLst/>
              <a:cxnLst/>
              <a:rect l="l" t="t" r="r" b="b"/>
              <a:pathLst>
                <a:path w="1125" h="1156" extrusionOk="0">
                  <a:moveTo>
                    <a:pt x="456" y="1"/>
                  </a:moveTo>
                  <a:cubicBezTo>
                    <a:pt x="426" y="1"/>
                    <a:pt x="365" y="31"/>
                    <a:pt x="334" y="31"/>
                  </a:cubicBezTo>
                  <a:cubicBezTo>
                    <a:pt x="304" y="31"/>
                    <a:pt x="274" y="31"/>
                    <a:pt x="213" y="62"/>
                  </a:cubicBezTo>
                  <a:cubicBezTo>
                    <a:pt x="213" y="92"/>
                    <a:pt x="182" y="92"/>
                    <a:pt x="152" y="122"/>
                  </a:cubicBezTo>
                  <a:cubicBezTo>
                    <a:pt x="122" y="122"/>
                    <a:pt x="122" y="183"/>
                    <a:pt x="61" y="214"/>
                  </a:cubicBezTo>
                  <a:cubicBezTo>
                    <a:pt x="61" y="244"/>
                    <a:pt x="30" y="274"/>
                    <a:pt x="30" y="335"/>
                  </a:cubicBezTo>
                  <a:cubicBezTo>
                    <a:pt x="0" y="366"/>
                    <a:pt x="0" y="396"/>
                    <a:pt x="0" y="426"/>
                  </a:cubicBezTo>
                  <a:lnTo>
                    <a:pt x="0" y="548"/>
                  </a:lnTo>
                  <a:lnTo>
                    <a:pt x="0" y="670"/>
                  </a:lnTo>
                  <a:cubicBezTo>
                    <a:pt x="0" y="700"/>
                    <a:pt x="30" y="761"/>
                    <a:pt x="30" y="791"/>
                  </a:cubicBezTo>
                  <a:cubicBezTo>
                    <a:pt x="30" y="822"/>
                    <a:pt x="30" y="852"/>
                    <a:pt x="61" y="913"/>
                  </a:cubicBezTo>
                  <a:lnTo>
                    <a:pt x="152" y="974"/>
                  </a:lnTo>
                  <a:cubicBezTo>
                    <a:pt x="274" y="1095"/>
                    <a:pt x="426" y="1156"/>
                    <a:pt x="578" y="1156"/>
                  </a:cubicBezTo>
                  <a:cubicBezTo>
                    <a:pt x="638" y="1156"/>
                    <a:pt x="730" y="1126"/>
                    <a:pt x="790" y="1095"/>
                  </a:cubicBezTo>
                  <a:cubicBezTo>
                    <a:pt x="882" y="1095"/>
                    <a:pt x="942" y="1004"/>
                    <a:pt x="973" y="974"/>
                  </a:cubicBezTo>
                  <a:cubicBezTo>
                    <a:pt x="1003" y="974"/>
                    <a:pt x="1003" y="943"/>
                    <a:pt x="1064" y="913"/>
                  </a:cubicBezTo>
                  <a:cubicBezTo>
                    <a:pt x="1064" y="852"/>
                    <a:pt x="1094" y="822"/>
                    <a:pt x="1094" y="791"/>
                  </a:cubicBezTo>
                  <a:cubicBezTo>
                    <a:pt x="1094" y="761"/>
                    <a:pt x="1125" y="700"/>
                    <a:pt x="1125" y="670"/>
                  </a:cubicBezTo>
                  <a:lnTo>
                    <a:pt x="1125" y="548"/>
                  </a:lnTo>
                  <a:lnTo>
                    <a:pt x="1125" y="426"/>
                  </a:lnTo>
                  <a:cubicBezTo>
                    <a:pt x="1125" y="396"/>
                    <a:pt x="1094" y="366"/>
                    <a:pt x="1094" y="335"/>
                  </a:cubicBezTo>
                  <a:cubicBezTo>
                    <a:pt x="1094" y="274"/>
                    <a:pt x="1094" y="244"/>
                    <a:pt x="1064" y="214"/>
                  </a:cubicBezTo>
                  <a:lnTo>
                    <a:pt x="973" y="122"/>
                  </a:lnTo>
                  <a:cubicBezTo>
                    <a:pt x="973" y="92"/>
                    <a:pt x="942" y="92"/>
                    <a:pt x="912" y="62"/>
                  </a:cubicBezTo>
                  <a:cubicBezTo>
                    <a:pt x="882" y="62"/>
                    <a:pt x="821" y="31"/>
                    <a:pt x="790" y="31"/>
                  </a:cubicBezTo>
                  <a:cubicBezTo>
                    <a:pt x="760" y="31"/>
                    <a:pt x="730" y="1"/>
                    <a:pt x="66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9"/>
            <p:cNvSpPr/>
            <p:nvPr/>
          </p:nvSpPr>
          <p:spPr>
            <a:xfrm>
              <a:off x="6066500" y="1013225"/>
              <a:ext cx="30400" cy="28150"/>
            </a:xfrm>
            <a:custGeom>
              <a:avLst/>
              <a:gdLst/>
              <a:ahLst/>
              <a:cxnLst/>
              <a:rect l="l" t="t" r="r" b="b"/>
              <a:pathLst>
                <a:path w="1216" h="1126" extrusionOk="0">
                  <a:moveTo>
                    <a:pt x="486" y="0"/>
                  </a:moveTo>
                  <a:cubicBezTo>
                    <a:pt x="456" y="0"/>
                    <a:pt x="426" y="31"/>
                    <a:pt x="395" y="31"/>
                  </a:cubicBezTo>
                  <a:cubicBezTo>
                    <a:pt x="334" y="31"/>
                    <a:pt x="304" y="31"/>
                    <a:pt x="274" y="61"/>
                  </a:cubicBezTo>
                  <a:lnTo>
                    <a:pt x="182" y="152"/>
                  </a:lnTo>
                  <a:cubicBezTo>
                    <a:pt x="91" y="274"/>
                    <a:pt x="0" y="426"/>
                    <a:pt x="0" y="548"/>
                  </a:cubicBezTo>
                  <a:cubicBezTo>
                    <a:pt x="0" y="700"/>
                    <a:pt x="91" y="882"/>
                    <a:pt x="182" y="973"/>
                  </a:cubicBezTo>
                  <a:cubicBezTo>
                    <a:pt x="182" y="1034"/>
                    <a:pt x="243" y="1034"/>
                    <a:pt x="274" y="1064"/>
                  </a:cubicBezTo>
                  <a:cubicBezTo>
                    <a:pt x="304" y="1064"/>
                    <a:pt x="334" y="1095"/>
                    <a:pt x="395" y="1095"/>
                  </a:cubicBezTo>
                  <a:cubicBezTo>
                    <a:pt x="426" y="1095"/>
                    <a:pt x="456" y="1125"/>
                    <a:pt x="486" y="1125"/>
                  </a:cubicBezTo>
                  <a:lnTo>
                    <a:pt x="730" y="1125"/>
                  </a:lnTo>
                  <a:cubicBezTo>
                    <a:pt x="760" y="1125"/>
                    <a:pt x="790" y="1095"/>
                    <a:pt x="851" y="1095"/>
                  </a:cubicBezTo>
                  <a:cubicBezTo>
                    <a:pt x="882" y="1095"/>
                    <a:pt x="912" y="1095"/>
                    <a:pt x="942" y="1064"/>
                  </a:cubicBezTo>
                  <a:lnTo>
                    <a:pt x="1034" y="973"/>
                  </a:lnTo>
                  <a:cubicBezTo>
                    <a:pt x="1155" y="852"/>
                    <a:pt x="1216" y="700"/>
                    <a:pt x="1216" y="548"/>
                  </a:cubicBezTo>
                  <a:cubicBezTo>
                    <a:pt x="1216" y="426"/>
                    <a:pt x="1155" y="244"/>
                    <a:pt x="1034" y="152"/>
                  </a:cubicBezTo>
                  <a:cubicBezTo>
                    <a:pt x="1034" y="92"/>
                    <a:pt x="1003" y="92"/>
                    <a:pt x="942" y="61"/>
                  </a:cubicBezTo>
                  <a:cubicBezTo>
                    <a:pt x="912" y="61"/>
                    <a:pt x="882" y="31"/>
                    <a:pt x="851" y="31"/>
                  </a:cubicBezTo>
                  <a:cubicBezTo>
                    <a:pt x="790" y="31"/>
                    <a:pt x="760" y="0"/>
                    <a:pt x="73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9"/>
            <p:cNvSpPr/>
            <p:nvPr/>
          </p:nvSpPr>
          <p:spPr>
            <a:xfrm>
              <a:off x="6066500" y="1099850"/>
              <a:ext cx="30400" cy="1081350"/>
            </a:xfrm>
            <a:custGeom>
              <a:avLst/>
              <a:gdLst/>
              <a:ahLst/>
              <a:cxnLst/>
              <a:rect l="l" t="t" r="r" b="b"/>
              <a:pathLst>
                <a:path w="1216" h="43254" extrusionOk="0">
                  <a:moveTo>
                    <a:pt x="608" y="1"/>
                  </a:moveTo>
                  <a:cubicBezTo>
                    <a:pt x="274" y="1"/>
                    <a:pt x="0" y="244"/>
                    <a:pt x="0" y="608"/>
                  </a:cubicBezTo>
                  <a:cubicBezTo>
                    <a:pt x="0" y="882"/>
                    <a:pt x="274" y="1156"/>
                    <a:pt x="608" y="1186"/>
                  </a:cubicBezTo>
                  <a:cubicBezTo>
                    <a:pt x="942" y="1186"/>
                    <a:pt x="1216" y="943"/>
                    <a:pt x="1216" y="608"/>
                  </a:cubicBezTo>
                  <a:cubicBezTo>
                    <a:pt x="1216" y="244"/>
                    <a:pt x="942" y="1"/>
                    <a:pt x="608" y="1"/>
                  </a:cubicBezTo>
                  <a:close/>
                  <a:moveTo>
                    <a:pt x="608" y="3496"/>
                  </a:moveTo>
                  <a:cubicBezTo>
                    <a:pt x="274" y="3496"/>
                    <a:pt x="0" y="3739"/>
                    <a:pt x="0" y="4104"/>
                  </a:cubicBezTo>
                  <a:cubicBezTo>
                    <a:pt x="0" y="4438"/>
                    <a:pt x="274" y="4651"/>
                    <a:pt x="608" y="4681"/>
                  </a:cubicBezTo>
                  <a:cubicBezTo>
                    <a:pt x="942" y="4681"/>
                    <a:pt x="1216" y="4438"/>
                    <a:pt x="1216" y="4104"/>
                  </a:cubicBezTo>
                  <a:cubicBezTo>
                    <a:pt x="1216" y="3739"/>
                    <a:pt x="942" y="3496"/>
                    <a:pt x="608" y="3496"/>
                  </a:cubicBezTo>
                  <a:close/>
                  <a:moveTo>
                    <a:pt x="608" y="6992"/>
                  </a:moveTo>
                  <a:cubicBezTo>
                    <a:pt x="274" y="6992"/>
                    <a:pt x="0" y="7235"/>
                    <a:pt x="0" y="7599"/>
                  </a:cubicBezTo>
                  <a:cubicBezTo>
                    <a:pt x="0" y="7902"/>
                    <a:pt x="224" y="8155"/>
                    <a:pt x="515" y="8155"/>
                  </a:cubicBezTo>
                  <a:cubicBezTo>
                    <a:pt x="545" y="8155"/>
                    <a:pt x="576" y="8152"/>
                    <a:pt x="608" y="8147"/>
                  </a:cubicBezTo>
                  <a:cubicBezTo>
                    <a:pt x="942" y="8147"/>
                    <a:pt x="1216" y="7934"/>
                    <a:pt x="1216" y="7599"/>
                  </a:cubicBezTo>
                  <a:cubicBezTo>
                    <a:pt x="1216" y="7235"/>
                    <a:pt x="942" y="6992"/>
                    <a:pt x="608" y="6992"/>
                  </a:cubicBezTo>
                  <a:close/>
                  <a:moveTo>
                    <a:pt x="608" y="10487"/>
                  </a:moveTo>
                  <a:cubicBezTo>
                    <a:pt x="274" y="10487"/>
                    <a:pt x="0" y="10730"/>
                    <a:pt x="0" y="11095"/>
                  </a:cubicBezTo>
                  <a:cubicBezTo>
                    <a:pt x="0" y="11429"/>
                    <a:pt x="274" y="11703"/>
                    <a:pt x="608" y="11703"/>
                  </a:cubicBezTo>
                  <a:cubicBezTo>
                    <a:pt x="942" y="11703"/>
                    <a:pt x="1216" y="11429"/>
                    <a:pt x="1216" y="11095"/>
                  </a:cubicBezTo>
                  <a:cubicBezTo>
                    <a:pt x="1216" y="10730"/>
                    <a:pt x="942" y="10487"/>
                    <a:pt x="608" y="10487"/>
                  </a:cubicBezTo>
                  <a:close/>
                  <a:moveTo>
                    <a:pt x="608" y="14013"/>
                  </a:moveTo>
                  <a:cubicBezTo>
                    <a:pt x="274" y="14013"/>
                    <a:pt x="0" y="14286"/>
                    <a:pt x="0" y="14621"/>
                  </a:cubicBezTo>
                  <a:cubicBezTo>
                    <a:pt x="0" y="14925"/>
                    <a:pt x="274" y="15198"/>
                    <a:pt x="608" y="15229"/>
                  </a:cubicBezTo>
                  <a:cubicBezTo>
                    <a:pt x="942" y="15229"/>
                    <a:pt x="1216" y="14955"/>
                    <a:pt x="1216" y="14621"/>
                  </a:cubicBezTo>
                  <a:cubicBezTo>
                    <a:pt x="1216" y="14286"/>
                    <a:pt x="942" y="14013"/>
                    <a:pt x="608" y="14013"/>
                  </a:cubicBezTo>
                  <a:close/>
                  <a:moveTo>
                    <a:pt x="608" y="17508"/>
                  </a:moveTo>
                  <a:cubicBezTo>
                    <a:pt x="274" y="17508"/>
                    <a:pt x="0" y="17782"/>
                    <a:pt x="0" y="18116"/>
                  </a:cubicBezTo>
                  <a:cubicBezTo>
                    <a:pt x="0" y="18451"/>
                    <a:pt x="274" y="18694"/>
                    <a:pt x="608" y="18724"/>
                  </a:cubicBezTo>
                  <a:cubicBezTo>
                    <a:pt x="942" y="18724"/>
                    <a:pt x="1216" y="18451"/>
                    <a:pt x="1216" y="18116"/>
                  </a:cubicBezTo>
                  <a:cubicBezTo>
                    <a:pt x="1216" y="17782"/>
                    <a:pt x="942" y="17508"/>
                    <a:pt x="608" y="17508"/>
                  </a:cubicBezTo>
                  <a:close/>
                  <a:moveTo>
                    <a:pt x="608" y="21004"/>
                  </a:moveTo>
                  <a:cubicBezTo>
                    <a:pt x="274" y="21004"/>
                    <a:pt x="0" y="21247"/>
                    <a:pt x="0" y="21612"/>
                  </a:cubicBezTo>
                  <a:cubicBezTo>
                    <a:pt x="0" y="21946"/>
                    <a:pt x="274" y="22220"/>
                    <a:pt x="608" y="22220"/>
                  </a:cubicBezTo>
                  <a:cubicBezTo>
                    <a:pt x="942" y="22220"/>
                    <a:pt x="1216" y="21946"/>
                    <a:pt x="1216" y="21612"/>
                  </a:cubicBezTo>
                  <a:cubicBezTo>
                    <a:pt x="1216" y="21277"/>
                    <a:pt x="942" y="21004"/>
                    <a:pt x="608" y="21004"/>
                  </a:cubicBezTo>
                  <a:close/>
                  <a:moveTo>
                    <a:pt x="608" y="24499"/>
                  </a:moveTo>
                  <a:cubicBezTo>
                    <a:pt x="274" y="24499"/>
                    <a:pt x="0" y="24773"/>
                    <a:pt x="0" y="25107"/>
                  </a:cubicBezTo>
                  <a:cubicBezTo>
                    <a:pt x="0" y="25442"/>
                    <a:pt x="274" y="25715"/>
                    <a:pt x="608" y="25715"/>
                  </a:cubicBezTo>
                  <a:cubicBezTo>
                    <a:pt x="942" y="25715"/>
                    <a:pt x="1216" y="25442"/>
                    <a:pt x="1216" y="25107"/>
                  </a:cubicBezTo>
                  <a:cubicBezTo>
                    <a:pt x="1216" y="24773"/>
                    <a:pt x="942" y="24499"/>
                    <a:pt x="608" y="24499"/>
                  </a:cubicBezTo>
                  <a:close/>
                  <a:moveTo>
                    <a:pt x="608" y="28025"/>
                  </a:moveTo>
                  <a:cubicBezTo>
                    <a:pt x="274" y="28025"/>
                    <a:pt x="0" y="28299"/>
                    <a:pt x="0" y="28633"/>
                  </a:cubicBezTo>
                  <a:cubicBezTo>
                    <a:pt x="0" y="28937"/>
                    <a:pt x="274" y="29211"/>
                    <a:pt x="608" y="29241"/>
                  </a:cubicBezTo>
                  <a:cubicBezTo>
                    <a:pt x="942" y="29241"/>
                    <a:pt x="1216" y="28968"/>
                    <a:pt x="1216" y="28633"/>
                  </a:cubicBezTo>
                  <a:cubicBezTo>
                    <a:pt x="1216" y="28299"/>
                    <a:pt x="942" y="28025"/>
                    <a:pt x="608" y="28025"/>
                  </a:cubicBezTo>
                  <a:close/>
                  <a:moveTo>
                    <a:pt x="608" y="31521"/>
                  </a:moveTo>
                  <a:cubicBezTo>
                    <a:pt x="274" y="31521"/>
                    <a:pt x="0" y="31794"/>
                    <a:pt x="0" y="32129"/>
                  </a:cubicBezTo>
                  <a:cubicBezTo>
                    <a:pt x="0" y="32463"/>
                    <a:pt x="274" y="32737"/>
                    <a:pt x="608" y="32737"/>
                  </a:cubicBezTo>
                  <a:cubicBezTo>
                    <a:pt x="942" y="32737"/>
                    <a:pt x="1216" y="32463"/>
                    <a:pt x="1216" y="32129"/>
                  </a:cubicBezTo>
                  <a:cubicBezTo>
                    <a:pt x="1216" y="31794"/>
                    <a:pt x="942" y="31521"/>
                    <a:pt x="608" y="31521"/>
                  </a:cubicBezTo>
                  <a:close/>
                  <a:moveTo>
                    <a:pt x="608" y="35016"/>
                  </a:moveTo>
                  <a:cubicBezTo>
                    <a:pt x="274" y="35016"/>
                    <a:pt x="0" y="35290"/>
                    <a:pt x="0" y="35624"/>
                  </a:cubicBezTo>
                  <a:cubicBezTo>
                    <a:pt x="0" y="35959"/>
                    <a:pt x="274" y="36232"/>
                    <a:pt x="608" y="36232"/>
                  </a:cubicBezTo>
                  <a:cubicBezTo>
                    <a:pt x="942" y="36232"/>
                    <a:pt x="1216" y="35959"/>
                    <a:pt x="1216" y="35624"/>
                  </a:cubicBezTo>
                  <a:cubicBezTo>
                    <a:pt x="1216" y="35290"/>
                    <a:pt x="942" y="35016"/>
                    <a:pt x="608" y="35016"/>
                  </a:cubicBezTo>
                  <a:close/>
                  <a:moveTo>
                    <a:pt x="608" y="38512"/>
                  </a:moveTo>
                  <a:cubicBezTo>
                    <a:pt x="274" y="38512"/>
                    <a:pt x="0" y="38785"/>
                    <a:pt x="0" y="39120"/>
                  </a:cubicBezTo>
                  <a:cubicBezTo>
                    <a:pt x="0" y="39454"/>
                    <a:pt x="274" y="39728"/>
                    <a:pt x="608" y="39728"/>
                  </a:cubicBezTo>
                  <a:cubicBezTo>
                    <a:pt x="942" y="39728"/>
                    <a:pt x="1216" y="39454"/>
                    <a:pt x="1216" y="39120"/>
                  </a:cubicBezTo>
                  <a:cubicBezTo>
                    <a:pt x="1216" y="38785"/>
                    <a:pt x="942" y="38512"/>
                    <a:pt x="608" y="38512"/>
                  </a:cubicBezTo>
                  <a:close/>
                  <a:moveTo>
                    <a:pt x="608" y="42038"/>
                  </a:moveTo>
                  <a:cubicBezTo>
                    <a:pt x="274" y="42038"/>
                    <a:pt x="0" y="42311"/>
                    <a:pt x="0" y="42646"/>
                  </a:cubicBezTo>
                  <a:cubicBezTo>
                    <a:pt x="0" y="42949"/>
                    <a:pt x="274" y="43223"/>
                    <a:pt x="608" y="43253"/>
                  </a:cubicBezTo>
                  <a:cubicBezTo>
                    <a:pt x="942" y="43253"/>
                    <a:pt x="1216" y="43010"/>
                    <a:pt x="1216" y="42646"/>
                  </a:cubicBezTo>
                  <a:cubicBezTo>
                    <a:pt x="1216" y="42311"/>
                    <a:pt x="942" y="42038"/>
                    <a:pt x="608" y="4203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19"/>
            <p:cNvSpPr/>
            <p:nvPr/>
          </p:nvSpPr>
          <p:spPr>
            <a:xfrm>
              <a:off x="6066500" y="2239675"/>
              <a:ext cx="28900" cy="28900"/>
            </a:xfrm>
            <a:custGeom>
              <a:avLst/>
              <a:gdLst/>
              <a:ahLst/>
              <a:cxnLst/>
              <a:rect l="l" t="t" r="r" b="b"/>
              <a:pathLst>
                <a:path w="1156" h="1156" extrusionOk="0">
                  <a:moveTo>
                    <a:pt x="456" y="1"/>
                  </a:moveTo>
                  <a:cubicBezTo>
                    <a:pt x="426" y="1"/>
                    <a:pt x="395" y="31"/>
                    <a:pt x="334" y="31"/>
                  </a:cubicBezTo>
                  <a:cubicBezTo>
                    <a:pt x="304" y="31"/>
                    <a:pt x="274" y="31"/>
                    <a:pt x="243" y="62"/>
                  </a:cubicBezTo>
                  <a:lnTo>
                    <a:pt x="152" y="153"/>
                  </a:lnTo>
                  <a:cubicBezTo>
                    <a:pt x="122" y="153"/>
                    <a:pt x="122" y="183"/>
                    <a:pt x="91" y="214"/>
                  </a:cubicBezTo>
                  <a:cubicBezTo>
                    <a:pt x="91" y="244"/>
                    <a:pt x="30" y="305"/>
                    <a:pt x="30" y="335"/>
                  </a:cubicBezTo>
                  <a:cubicBezTo>
                    <a:pt x="0" y="366"/>
                    <a:pt x="0" y="396"/>
                    <a:pt x="0" y="457"/>
                  </a:cubicBezTo>
                  <a:lnTo>
                    <a:pt x="0" y="548"/>
                  </a:lnTo>
                  <a:cubicBezTo>
                    <a:pt x="0" y="700"/>
                    <a:pt x="91" y="852"/>
                    <a:pt x="182" y="974"/>
                  </a:cubicBezTo>
                  <a:cubicBezTo>
                    <a:pt x="304" y="1095"/>
                    <a:pt x="456" y="1156"/>
                    <a:pt x="608" y="1156"/>
                  </a:cubicBezTo>
                  <a:cubicBezTo>
                    <a:pt x="699" y="1156"/>
                    <a:pt x="760" y="1126"/>
                    <a:pt x="790" y="1095"/>
                  </a:cubicBezTo>
                  <a:cubicBezTo>
                    <a:pt x="882" y="1095"/>
                    <a:pt x="942" y="1004"/>
                    <a:pt x="1003" y="974"/>
                  </a:cubicBezTo>
                  <a:cubicBezTo>
                    <a:pt x="1034" y="974"/>
                    <a:pt x="1034" y="943"/>
                    <a:pt x="1064" y="913"/>
                  </a:cubicBezTo>
                  <a:cubicBezTo>
                    <a:pt x="1064" y="852"/>
                    <a:pt x="1094" y="822"/>
                    <a:pt x="1094" y="791"/>
                  </a:cubicBezTo>
                  <a:cubicBezTo>
                    <a:pt x="1094" y="761"/>
                    <a:pt x="1155" y="700"/>
                    <a:pt x="1155" y="670"/>
                  </a:cubicBezTo>
                  <a:lnTo>
                    <a:pt x="1155" y="548"/>
                  </a:lnTo>
                  <a:lnTo>
                    <a:pt x="1155" y="457"/>
                  </a:lnTo>
                  <a:cubicBezTo>
                    <a:pt x="1155" y="396"/>
                    <a:pt x="1094" y="366"/>
                    <a:pt x="1094" y="335"/>
                  </a:cubicBezTo>
                  <a:cubicBezTo>
                    <a:pt x="1094" y="274"/>
                    <a:pt x="1094" y="244"/>
                    <a:pt x="1064" y="214"/>
                  </a:cubicBezTo>
                  <a:lnTo>
                    <a:pt x="1003" y="153"/>
                  </a:lnTo>
                  <a:cubicBezTo>
                    <a:pt x="1003" y="92"/>
                    <a:pt x="942" y="92"/>
                    <a:pt x="912" y="62"/>
                  </a:cubicBezTo>
                  <a:cubicBezTo>
                    <a:pt x="882" y="62"/>
                    <a:pt x="851" y="31"/>
                    <a:pt x="790" y="31"/>
                  </a:cubicBezTo>
                  <a:cubicBezTo>
                    <a:pt x="760" y="31"/>
                    <a:pt x="730" y="1"/>
                    <a:pt x="699"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8" name="Google Shape;468;p19"/>
          <p:cNvGrpSpPr/>
          <p:nvPr/>
        </p:nvGrpSpPr>
        <p:grpSpPr>
          <a:xfrm>
            <a:off x="7990267" y="5627218"/>
            <a:ext cx="4201733" cy="957500"/>
            <a:chOff x="5719975" y="3030725"/>
            <a:chExt cx="3151300" cy="718125"/>
          </a:xfrm>
        </p:grpSpPr>
        <p:sp>
          <p:nvSpPr>
            <p:cNvPr id="469" name="Google Shape;469;p19"/>
            <p:cNvSpPr/>
            <p:nvPr/>
          </p:nvSpPr>
          <p:spPr>
            <a:xfrm>
              <a:off x="6282300" y="3030725"/>
              <a:ext cx="2588975" cy="321475"/>
            </a:xfrm>
            <a:custGeom>
              <a:avLst/>
              <a:gdLst/>
              <a:ahLst/>
              <a:cxnLst/>
              <a:rect l="l" t="t" r="r" b="b"/>
              <a:pathLst>
                <a:path w="103559" h="12859" fill="none" extrusionOk="0">
                  <a:moveTo>
                    <a:pt x="6414" y="31"/>
                  </a:moveTo>
                  <a:cubicBezTo>
                    <a:pt x="2858" y="31"/>
                    <a:pt x="0" y="2919"/>
                    <a:pt x="0" y="6445"/>
                  </a:cubicBezTo>
                  <a:lnTo>
                    <a:pt x="0" y="6445"/>
                  </a:lnTo>
                  <a:cubicBezTo>
                    <a:pt x="0" y="10031"/>
                    <a:pt x="2888" y="12858"/>
                    <a:pt x="6414" y="12858"/>
                  </a:cubicBezTo>
                  <a:lnTo>
                    <a:pt x="103559" y="12858"/>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9"/>
            <p:cNvSpPr/>
            <p:nvPr/>
          </p:nvSpPr>
          <p:spPr>
            <a:xfrm>
              <a:off x="5719975" y="3426625"/>
              <a:ext cx="2588975" cy="322225"/>
            </a:xfrm>
            <a:custGeom>
              <a:avLst/>
              <a:gdLst/>
              <a:ahLst/>
              <a:cxnLst/>
              <a:rect l="l" t="t" r="r" b="b"/>
              <a:pathLst>
                <a:path w="103559" h="12889" fill="none" extrusionOk="0">
                  <a:moveTo>
                    <a:pt x="6414" y="31"/>
                  </a:moveTo>
                  <a:cubicBezTo>
                    <a:pt x="2858" y="31"/>
                    <a:pt x="1" y="2919"/>
                    <a:pt x="1" y="6475"/>
                  </a:cubicBezTo>
                  <a:lnTo>
                    <a:pt x="1" y="6475"/>
                  </a:lnTo>
                  <a:cubicBezTo>
                    <a:pt x="1" y="10031"/>
                    <a:pt x="2888" y="12889"/>
                    <a:pt x="6414" y="12889"/>
                  </a:cubicBezTo>
                  <a:lnTo>
                    <a:pt x="103559" y="12889"/>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5342550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71"/>
        <p:cNvGrpSpPr/>
        <p:nvPr/>
      </p:nvGrpSpPr>
      <p:grpSpPr>
        <a:xfrm>
          <a:off x="0" y="0"/>
          <a:ext cx="0" cy="0"/>
          <a:chOff x="0" y="0"/>
          <a:chExt cx="0" cy="0"/>
        </a:xfrm>
      </p:grpSpPr>
      <p:sp>
        <p:nvSpPr>
          <p:cNvPr id="472" name="Google Shape;47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3" name="Google Shape;473;p20"/>
          <p:cNvSpPr txBox="1">
            <a:spLocks noGrp="1"/>
          </p:cNvSpPr>
          <p:nvPr>
            <p:ph type="subTitle" idx="1"/>
          </p:nvPr>
        </p:nvSpPr>
        <p:spPr>
          <a:xfrm>
            <a:off x="1250168"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4" name="Google Shape;474;p20"/>
          <p:cNvSpPr txBox="1">
            <a:spLocks noGrp="1"/>
          </p:cNvSpPr>
          <p:nvPr>
            <p:ph type="subTitle" idx="2"/>
          </p:nvPr>
        </p:nvSpPr>
        <p:spPr>
          <a:xfrm>
            <a:off x="4645796"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5" name="Google Shape;475;p20"/>
          <p:cNvSpPr txBox="1">
            <a:spLocks noGrp="1"/>
          </p:cNvSpPr>
          <p:nvPr>
            <p:ph type="subTitle" idx="3"/>
          </p:nvPr>
        </p:nvSpPr>
        <p:spPr>
          <a:xfrm>
            <a:off x="8041432"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6" name="Google Shape;476;p20"/>
          <p:cNvSpPr txBox="1">
            <a:spLocks noGrp="1"/>
          </p:cNvSpPr>
          <p:nvPr>
            <p:ph type="subTitle" idx="4"/>
          </p:nvPr>
        </p:nvSpPr>
        <p:spPr>
          <a:xfrm>
            <a:off x="1250167"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7" name="Google Shape;477;p20"/>
          <p:cNvSpPr txBox="1">
            <a:spLocks noGrp="1"/>
          </p:cNvSpPr>
          <p:nvPr>
            <p:ph type="subTitle" idx="5"/>
          </p:nvPr>
        </p:nvSpPr>
        <p:spPr>
          <a:xfrm>
            <a:off x="4645800"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8" name="Google Shape;478;p20"/>
          <p:cNvSpPr txBox="1">
            <a:spLocks noGrp="1"/>
          </p:cNvSpPr>
          <p:nvPr>
            <p:ph type="subTitle" idx="6"/>
          </p:nvPr>
        </p:nvSpPr>
        <p:spPr>
          <a:xfrm>
            <a:off x="8041433"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9" name="Google Shape;479;p20"/>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80" name="Google Shape;480;p20"/>
          <p:cNvCxnSpPr/>
          <p:nvPr/>
        </p:nvCxnSpPr>
        <p:spPr>
          <a:xfrm>
            <a:off x="0" y="61621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481" name="Google Shape;481;p20"/>
          <p:cNvCxnSpPr/>
          <p:nvPr/>
        </p:nvCxnSpPr>
        <p:spPr>
          <a:xfrm>
            <a:off x="0" y="63653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482" name="Google Shape;482;p20"/>
          <p:cNvCxnSpPr/>
          <p:nvPr/>
        </p:nvCxnSpPr>
        <p:spPr>
          <a:xfrm>
            <a:off x="0" y="6568500"/>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01969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1"/>
        <p:cNvGrpSpPr/>
        <p:nvPr/>
      </p:nvGrpSpPr>
      <p:grpSpPr>
        <a:xfrm>
          <a:off x="0" y="0"/>
          <a:ext cx="0" cy="0"/>
          <a:chOff x="0" y="0"/>
          <a:chExt cx="0" cy="0"/>
        </a:xfrm>
      </p:grpSpPr>
      <p:sp>
        <p:nvSpPr>
          <p:cNvPr id="142" name="Google Shape;142;p3"/>
          <p:cNvSpPr/>
          <p:nvPr/>
        </p:nvSpPr>
        <p:spPr>
          <a:xfrm>
            <a:off x="0"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3"/>
          <p:cNvSpPr txBox="1">
            <a:spLocks noGrp="1"/>
          </p:cNvSpPr>
          <p:nvPr>
            <p:ph type="title"/>
          </p:nvPr>
        </p:nvSpPr>
        <p:spPr>
          <a:xfrm>
            <a:off x="3496500" y="3480851"/>
            <a:ext cx="7729600" cy="11224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4" name="Google Shape;144;p3"/>
          <p:cNvSpPr txBox="1">
            <a:spLocks noGrp="1"/>
          </p:cNvSpPr>
          <p:nvPr>
            <p:ph type="title" idx="2" hasCustomPrompt="1"/>
          </p:nvPr>
        </p:nvSpPr>
        <p:spPr>
          <a:xfrm>
            <a:off x="8482900" y="1771917"/>
            <a:ext cx="2743200" cy="142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3"/>
          <p:cNvSpPr txBox="1">
            <a:spLocks noGrp="1"/>
          </p:cNvSpPr>
          <p:nvPr>
            <p:ph type="subTitle" idx="1"/>
          </p:nvPr>
        </p:nvSpPr>
        <p:spPr>
          <a:xfrm>
            <a:off x="3496500" y="4586100"/>
            <a:ext cx="7729600" cy="50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3"/>
          <p:cNvSpPr/>
          <p:nvPr/>
        </p:nvSpPr>
        <p:spPr>
          <a:xfrm flipH="1">
            <a:off x="-784479" y="2546384"/>
            <a:ext cx="1828800" cy="18288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3"/>
          <p:cNvSpPr/>
          <p:nvPr/>
        </p:nvSpPr>
        <p:spPr>
          <a:xfrm rot="-5400000">
            <a:off x="1624372" y="4681660"/>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3"/>
          <p:cNvSpPr/>
          <p:nvPr/>
        </p:nvSpPr>
        <p:spPr>
          <a:xfrm rot="-5400000">
            <a:off x="1625453" y="5010972"/>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9" name="Google Shape;149;p3"/>
          <p:cNvCxnSpPr/>
          <p:nvPr/>
        </p:nvCxnSpPr>
        <p:spPr>
          <a:xfrm rot="5400000">
            <a:off x="107434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0" name="Google Shape;150;p3"/>
          <p:cNvCxnSpPr/>
          <p:nvPr/>
        </p:nvCxnSpPr>
        <p:spPr>
          <a:xfrm rot="5400000">
            <a:off x="105402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1" name="Google Shape;151;p3"/>
          <p:cNvCxnSpPr/>
          <p:nvPr/>
        </p:nvCxnSpPr>
        <p:spPr>
          <a:xfrm rot="5400000">
            <a:off x="103370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2" name="Google Shape;152;p3"/>
          <p:cNvCxnSpPr/>
          <p:nvPr/>
        </p:nvCxnSpPr>
        <p:spPr>
          <a:xfrm rot="10800000">
            <a:off x="-24445" y="3460800"/>
            <a:ext cx="813600" cy="0"/>
          </a:xfrm>
          <a:prstGeom prst="straightConnector1">
            <a:avLst/>
          </a:prstGeom>
          <a:noFill/>
          <a:ln w="19050" cap="flat" cmpd="sng">
            <a:solidFill>
              <a:srgbClr val="3F5294"/>
            </a:solidFill>
            <a:prstDash val="solid"/>
            <a:round/>
            <a:headEnd type="none" w="med" len="med"/>
            <a:tailEnd type="none" w="med" len="med"/>
          </a:ln>
        </p:spPr>
      </p:cxnSp>
      <p:cxnSp>
        <p:nvCxnSpPr>
          <p:cNvPr id="153" name="Google Shape;153;p3"/>
          <p:cNvCxnSpPr/>
          <p:nvPr/>
        </p:nvCxnSpPr>
        <p:spPr>
          <a:xfrm rot="10800000">
            <a:off x="-24445" y="3664000"/>
            <a:ext cx="813600" cy="0"/>
          </a:xfrm>
          <a:prstGeom prst="straightConnector1">
            <a:avLst/>
          </a:prstGeom>
          <a:noFill/>
          <a:ln w="19050" cap="flat" cmpd="sng">
            <a:solidFill>
              <a:srgbClr val="3F5294"/>
            </a:solidFill>
            <a:prstDash val="solid"/>
            <a:round/>
            <a:headEnd type="none" w="med" len="med"/>
            <a:tailEnd type="none" w="med" len="med"/>
          </a:ln>
        </p:spPr>
      </p:cxnSp>
      <p:cxnSp>
        <p:nvCxnSpPr>
          <p:cNvPr id="154" name="Google Shape;154;p3"/>
          <p:cNvCxnSpPr/>
          <p:nvPr/>
        </p:nvCxnSpPr>
        <p:spPr>
          <a:xfrm rot="10800000">
            <a:off x="-24445" y="3257600"/>
            <a:ext cx="8136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1350929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83"/>
        <p:cNvGrpSpPr/>
        <p:nvPr/>
      </p:nvGrpSpPr>
      <p:grpSpPr>
        <a:xfrm>
          <a:off x="0" y="0"/>
          <a:ext cx="0" cy="0"/>
          <a:chOff x="0" y="0"/>
          <a:chExt cx="0" cy="0"/>
        </a:xfrm>
      </p:grpSpPr>
      <p:sp>
        <p:nvSpPr>
          <p:cNvPr id="484" name="Google Shape;48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5" name="Google Shape;485;p21"/>
          <p:cNvSpPr txBox="1">
            <a:spLocks noGrp="1"/>
          </p:cNvSpPr>
          <p:nvPr>
            <p:ph type="subTitle" idx="1"/>
          </p:nvPr>
        </p:nvSpPr>
        <p:spPr>
          <a:xfrm>
            <a:off x="1582148" y="30173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6" name="Google Shape;486;p21"/>
          <p:cNvSpPr txBox="1">
            <a:spLocks noGrp="1"/>
          </p:cNvSpPr>
          <p:nvPr>
            <p:ph type="subTitle" idx="2"/>
          </p:nvPr>
        </p:nvSpPr>
        <p:spPr>
          <a:xfrm>
            <a:off x="7972252" y="30173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7" name="Google Shape;487;p21"/>
          <p:cNvSpPr txBox="1">
            <a:spLocks noGrp="1"/>
          </p:cNvSpPr>
          <p:nvPr>
            <p:ph type="subTitle" idx="3"/>
          </p:nvPr>
        </p:nvSpPr>
        <p:spPr>
          <a:xfrm>
            <a:off x="1582148" y="4928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8" name="Google Shape;488;p21"/>
          <p:cNvSpPr txBox="1">
            <a:spLocks noGrp="1"/>
          </p:cNvSpPr>
          <p:nvPr>
            <p:ph type="subTitle" idx="4"/>
          </p:nvPr>
        </p:nvSpPr>
        <p:spPr>
          <a:xfrm>
            <a:off x="7972252" y="4928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9" name="Google Shape;489;p21"/>
          <p:cNvSpPr txBox="1">
            <a:spLocks noGrp="1"/>
          </p:cNvSpPr>
          <p:nvPr>
            <p:ph type="subTitle" idx="5"/>
          </p:nvPr>
        </p:nvSpPr>
        <p:spPr>
          <a:xfrm>
            <a:off x="1582148" y="25615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0" name="Google Shape;490;p21"/>
          <p:cNvSpPr txBox="1">
            <a:spLocks noGrp="1"/>
          </p:cNvSpPr>
          <p:nvPr>
            <p:ph type="subTitle" idx="6"/>
          </p:nvPr>
        </p:nvSpPr>
        <p:spPr>
          <a:xfrm>
            <a:off x="1582148" y="44728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1" name="Google Shape;491;p21"/>
          <p:cNvSpPr txBox="1">
            <a:spLocks noGrp="1"/>
          </p:cNvSpPr>
          <p:nvPr>
            <p:ph type="subTitle" idx="7"/>
          </p:nvPr>
        </p:nvSpPr>
        <p:spPr>
          <a:xfrm>
            <a:off x="7972248" y="25615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2" name="Google Shape;492;p21"/>
          <p:cNvSpPr txBox="1">
            <a:spLocks noGrp="1"/>
          </p:cNvSpPr>
          <p:nvPr>
            <p:ph type="subTitle" idx="8"/>
          </p:nvPr>
        </p:nvSpPr>
        <p:spPr>
          <a:xfrm>
            <a:off x="7972248" y="44728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3" name="Google Shape;493;p21"/>
          <p:cNvSpPr/>
          <p:nvPr/>
        </p:nvSpPr>
        <p:spPr>
          <a:xfrm>
            <a:off x="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4" name="Google Shape;494;p21"/>
          <p:cNvGrpSpPr/>
          <p:nvPr/>
        </p:nvGrpSpPr>
        <p:grpSpPr>
          <a:xfrm flipH="1">
            <a:off x="653944" y="164960"/>
            <a:ext cx="1635529" cy="360475"/>
            <a:chOff x="-737950" y="458900"/>
            <a:chExt cx="549450" cy="121100"/>
          </a:xfrm>
        </p:grpSpPr>
        <p:sp>
          <p:nvSpPr>
            <p:cNvPr id="495" name="Google Shape;495;p2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00" name="Google Shape;500;p21"/>
          <p:cNvCxnSpPr/>
          <p:nvPr/>
        </p:nvCxnSpPr>
        <p:spPr>
          <a:xfrm>
            <a:off x="11297567"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501" name="Google Shape;501;p21"/>
          <p:cNvCxnSpPr/>
          <p:nvPr/>
        </p:nvCxnSpPr>
        <p:spPr>
          <a:xfrm>
            <a:off x="11627900"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502" name="Google Shape;502;p21"/>
          <p:cNvCxnSpPr/>
          <p:nvPr/>
        </p:nvCxnSpPr>
        <p:spPr>
          <a:xfrm>
            <a:off x="11957217" y="4589600"/>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543898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503"/>
        <p:cNvGrpSpPr/>
        <p:nvPr/>
      </p:nvGrpSpPr>
      <p:grpSpPr>
        <a:xfrm>
          <a:off x="0" y="0"/>
          <a:ext cx="0" cy="0"/>
          <a:chOff x="0" y="0"/>
          <a:chExt cx="0" cy="0"/>
        </a:xfrm>
      </p:grpSpPr>
      <p:sp>
        <p:nvSpPr>
          <p:cNvPr id="504" name="Google Shape;504;p22"/>
          <p:cNvSpPr/>
          <p:nvPr/>
        </p:nvSpPr>
        <p:spPr>
          <a:xfrm rot="-5400000">
            <a:off x="5730400" y="399367"/>
            <a:ext cx="748000" cy="122088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05" name="Google Shape;505;p22"/>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6" name="Google Shape;506;p22"/>
          <p:cNvSpPr txBox="1">
            <a:spLocks noGrp="1"/>
          </p:cNvSpPr>
          <p:nvPr>
            <p:ph type="subTitle" idx="1"/>
          </p:nvPr>
        </p:nvSpPr>
        <p:spPr>
          <a:xfrm>
            <a:off x="1478873" y="1664492"/>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07" name="Google Shape;507;p22"/>
          <p:cNvSpPr txBox="1">
            <a:spLocks noGrp="1"/>
          </p:cNvSpPr>
          <p:nvPr>
            <p:ph type="subTitle" idx="2"/>
          </p:nvPr>
        </p:nvSpPr>
        <p:spPr>
          <a:xfrm>
            <a:off x="4772000" y="1664492"/>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08" name="Google Shape;508;p22"/>
          <p:cNvSpPr txBox="1">
            <a:spLocks noGrp="1"/>
          </p:cNvSpPr>
          <p:nvPr>
            <p:ph type="subTitle" idx="3"/>
          </p:nvPr>
        </p:nvSpPr>
        <p:spPr>
          <a:xfrm>
            <a:off x="1478873" y="524484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09" name="Google Shape;509;p22"/>
          <p:cNvSpPr txBox="1">
            <a:spLocks noGrp="1"/>
          </p:cNvSpPr>
          <p:nvPr>
            <p:ph type="subTitle" idx="4"/>
          </p:nvPr>
        </p:nvSpPr>
        <p:spPr>
          <a:xfrm>
            <a:off x="4772000" y="524484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10" name="Google Shape;510;p22"/>
          <p:cNvSpPr txBox="1">
            <a:spLocks noGrp="1"/>
          </p:cNvSpPr>
          <p:nvPr>
            <p:ph type="subTitle" idx="5"/>
          </p:nvPr>
        </p:nvSpPr>
        <p:spPr>
          <a:xfrm>
            <a:off x="8065127" y="1664492"/>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11" name="Google Shape;511;p22"/>
          <p:cNvSpPr txBox="1">
            <a:spLocks noGrp="1"/>
          </p:cNvSpPr>
          <p:nvPr>
            <p:ph type="subTitle" idx="6"/>
          </p:nvPr>
        </p:nvSpPr>
        <p:spPr>
          <a:xfrm>
            <a:off x="8065127" y="5244843"/>
            <a:ext cx="26480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512" name="Google Shape;512;p22"/>
          <p:cNvSpPr txBox="1">
            <a:spLocks noGrp="1"/>
          </p:cNvSpPr>
          <p:nvPr>
            <p:ph type="subTitle" idx="7"/>
          </p:nvPr>
        </p:nvSpPr>
        <p:spPr>
          <a:xfrm>
            <a:off x="1484073" y="254611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13" name="Google Shape;513;p22"/>
          <p:cNvSpPr txBox="1">
            <a:spLocks noGrp="1"/>
          </p:cNvSpPr>
          <p:nvPr>
            <p:ph type="subTitle" idx="8"/>
          </p:nvPr>
        </p:nvSpPr>
        <p:spPr>
          <a:xfrm>
            <a:off x="4777200" y="254611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14" name="Google Shape;514;p22"/>
          <p:cNvSpPr txBox="1">
            <a:spLocks noGrp="1"/>
          </p:cNvSpPr>
          <p:nvPr>
            <p:ph type="subTitle" idx="9"/>
          </p:nvPr>
        </p:nvSpPr>
        <p:spPr>
          <a:xfrm>
            <a:off x="8070327" y="254611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15" name="Google Shape;515;p22"/>
          <p:cNvSpPr txBox="1">
            <a:spLocks noGrp="1"/>
          </p:cNvSpPr>
          <p:nvPr>
            <p:ph type="subTitle" idx="13"/>
          </p:nvPr>
        </p:nvSpPr>
        <p:spPr>
          <a:xfrm>
            <a:off x="1484073" y="4802933"/>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16" name="Google Shape;516;p22"/>
          <p:cNvSpPr txBox="1">
            <a:spLocks noGrp="1"/>
          </p:cNvSpPr>
          <p:nvPr>
            <p:ph type="subTitle" idx="14"/>
          </p:nvPr>
        </p:nvSpPr>
        <p:spPr>
          <a:xfrm>
            <a:off x="4777200" y="4802933"/>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517" name="Google Shape;517;p22"/>
          <p:cNvSpPr txBox="1">
            <a:spLocks noGrp="1"/>
          </p:cNvSpPr>
          <p:nvPr>
            <p:ph type="subTitle" idx="15"/>
          </p:nvPr>
        </p:nvSpPr>
        <p:spPr>
          <a:xfrm>
            <a:off x="8070327" y="4802933"/>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grpSp>
        <p:nvGrpSpPr>
          <p:cNvPr id="518" name="Google Shape;518;p22"/>
          <p:cNvGrpSpPr/>
          <p:nvPr/>
        </p:nvGrpSpPr>
        <p:grpSpPr>
          <a:xfrm>
            <a:off x="-392549" y="5059452"/>
            <a:ext cx="1343500" cy="1350633"/>
            <a:chOff x="3577850" y="660625"/>
            <a:chExt cx="1007625" cy="1012975"/>
          </a:xfrm>
        </p:grpSpPr>
        <p:sp>
          <p:nvSpPr>
            <p:cNvPr id="519" name="Google Shape;519;p22"/>
            <p:cNvSpPr/>
            <p:nvPr/>
          </p:nvSpPr>
          <p:spPr>
            <a:xfrm>
              <a:off x="3577850" y="660625"/>
              <a:ext cx="1007625" cy="1012975"/>
            </a:xfrm>
            <a:custGeom>
              <a:avLst/>
              <a:gdLst/>
              <a:ahLst/>
              <a:cxnLst/>
              <a:rect l="l" t="t" r="r" b="b"/>
              <a:pathLst>
                <a:path w="40305" h="40519" fill="none" extrusionOk="0">
                  <a:moveTo>
                    <a:pt x="0" y="19910"/>
                  </a:moveTo>
                  <a:cubicBezTo>
                    <a:pt x="182" y="8816"/>
                    <a:pt x="9362" y="1"/>
                    <a:pt x="20396" y="183"/>
                  </a:cubicBezTo>
                  <a:cubicBezTo>
                    <a:pt x="31490" y="396"/>
                    <a:pt x="40305" y="9545"/>
                    <a:pt x="40122" y="20609"/>
                  </a:cubicBezTo>
                  <a:cubicBezTo>
                    <a:pt x="39940" y="31703"/>
                    <a:pt x="30791" y="40518"/>
                    <a:pt x="19727" y="40305"/>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22"/>
            <p:cNvSpPr/>
            <p:nvPr/>
          </p:nvSpPr>
          <p:spPr>
            <a:xfrm>
              <a:off x="3741975" y="934200"/>
              <a:ext cx="675575" cy="570700"/>
            </a:xfrm>
            <a:custGeom>
              <a:avLst/>
              <a:gdLst/>
              <a:ahLst/>
              <a:cxnLst/>
              <a:rect l="l" t="t" r="r" b="b"/>
              <a:pathLst>
                <a:path w="27023" h="22828" fill="none" extrusionOk="0">
                  <a:moveTo>
                    <a:pt x="22858" y="1763"/>
                  </a:moveTo>
                  <a:cubicBezTo>
                    <a:pt x="27022" y="6930"/>
                    <a:pt x="26232" y="14469"/>
                    <a:pt x="21095" y="18663"/>
                  </a:cubicBezTo>
                  <a:cubicBezTo>
                    <a:pt x="15928" y="22827"/>
                    <a:pt x="8359" y="22037"/>
                    <a:pt x="4195" y="16900"/>
                  </a:cubicBezTo>
                  <a:cubicBezTo>
                    <a:pt x="1" y="11794"/>
                    <a:pt x="821" y="4195"/>
                    <a:pt x="5928" y="0"/>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1" name="Google Shape;521;p22"/>
          <p:cNvGrpSpPr/>
          <p:nvPr/>
        </p:nvGrpSpPr>
        <p:grpSpPr>
          <a:xfrm>
            <a:off x="11241030" y="-10"/>
            <a:ext cx="731949" cy="2867337"/>
            <a:chOff x="4713875" y="3872675"/>
            <a:chExt cx="276625" cy="1083650"/>
          </a:xfrm>
        </p:grpSpPr>
        <p:sp>
          <p:nvSpPr>
            <p:cNvPr id="522" name="Google Shape;522;p22"/>
            <p:cNvSpPr/>
            <p:nvPr/>
          </p:nvSpPr>
          <p:spPr>
            <a:xfrm>
              <a:off x="4713875" y="4749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22"/>
            <p:cNvSpPr/>
            <p:nvPr/>
          </p:nvSpPr>
          <p:spPr>
            <a:xfrm>
              <a:off x="4713875" y="45748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22"/>
            <p:cNvSpPr/>
            <p:nvPr/>
          </p:nvSpPr>
          <p:spPr>
            <a:xfrm>
              <a:off x="4713875" y="4662200"/>
              <a:ext cx="30425" cy="30425"/>
            </a:xfrm>
            <a:custGeom>
              <a:avLst/>
              <a:gdLst/>
              <a:ahLst/>
              <a:cxnLst/>
              <a:rect l="l" t="t" r="r" b="b"/>
              <a:pathLst>
                <a:path w="1217" h="1217" extrusionOk="0">
                  <a:moveTo>
                    <a:pt x="609" y="1"/>
                  </a:moveTo>
                  <a:cubicBezTo>
                    <a:pt x="274" y="1"/>
                    <a:pt x="1" y="275"/>
                    <a:pt x="1" y="609"/>
                  </a:cubicBezTo>
                  <a:cubicBezTo>
                    <a:pt x="1" y="943"/>
                    <a:pt x="274" y="1217"/>
                    <a:pt x="609" y="1217"/>
                  </a:cubicBezTo>
                  <a:cubicBezTo>
                    <a:pt x="943" y="1217"/>
                    <a:pt x="1217" y="943"/>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22"/>
            <p:cNvSpPr/>
            <p:nvPr/>
          </p:nvSpPr>
          <p:spPr>
            <a:xfrm>
              <a:off x="4713875" y="44874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22"/>
            <p:cNvSpPr/>
            <p:nvPr/>
          </p:nvSpPr>
          <p:spPr>
            <a:xfrm>
              <a:off x="4713875"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22"/>
            <p:cNvSpPr/>
            <p:nvPr/>
          </p:nvSpPr>
          <p:spPr>
            <a:xfrm>
              <a:off x="4713875" y="4400050"/>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22"/>
            <p:cNvSpPr/>
            <p:nvPr/>
          </p:nvSpPr>
          <p:spPr>
            <a:xfrm>
              <a:off x="4713875" y="4926400"/>
              <a:ext cx="29675" cy="29925"/>
            </a:xfrm>
            <a:custGeom>
              <a:avLst/>
              <a:gdLst/>
              <a:ahLst/>
              <a:cxnLst/>
              <a:rect l="l" t="t" r="r" b="b"/>
              <a:pathLst>
                <a:path w="1187" h="1197" extrusionOk="0">
                  <a:moveTo>
                    <a:pt x="629" y="0"/>
                  </a:moveTo>
                  <a:cubicBezTo>
                    <a:pt x="583" y="0"/>
                    <a:pt x="535" y="4"/>
                    <a:pt x="487" y="11"/>
                  </a:cubicBezTo>
                  <a:cubicBezTo>
                    <a:pt x="457" y="11"/>
                    <a:pt x="426" y="11"/>
                    <a:pt x="396" y="41"/>
                  </a:cubicBezTo>
                  <a:cubicBezTo>
                    <a:pt x="335" y="41"/>
                    <a:pt x="305" y="71"/>
                    <a:pt x="274" y="71"/>
                  </a:cubicBezTo>
                  <a:cubicBezTo>
                    <a:pt x="213" y="132"/>
                    <a:pt x="183" y="132"/>
                    <a:pt x="183" y="163"/>
                  </a:cubicBezTo>
                  <a:cubicBezTo>
                    <a:pt x="92" y="284"/>
                    <a:pt x="1" y="436"/>
                    <a:pt x="1" y="588"/>
                  </a:cubicBezTo>
                  <a:cubicBezTo>
                    <a:pt x="1" y="740"/>
                    <a:pt x="92" y="892"/>
                    <a:pt x="183" y="983"/>
                  </a:cubicBezTo>
                  <a:cubicBezTo>
                    <a:pt x="305" y="1105"/>
                    <a:pt x="457" y="1196"/>
                    <a:pt x="609" y="1196"/>
                  </a:cubicBezTo>
                  <a:cubicBezTo>
                    <a:pt x="761" y="1196"/>
                    <a:pt x="913" y="1105"/>
                    <a:pt x="1034" y="983"/>
                  </a:cubicBezTo>
                  <a:lnTo>
                    <a:pt x="1095" y="923"/>
                  </a:lnTo>
                  <a:cubicBezTo>
                    <a:pt x="1156" y="892"/>
                    <a:pt x="1156" y="831"/>
                    <a:pt x="1156" y="801"/>
                  </a:cubicBezTo>
                  <a:cubicBezTo>
                    <a:pt x="1156" y="771"/>
                    <a:pt x="1186" y="740"/>
                    <a:pt x="1186" y="679"/>
                  </a:cubicBezTo>
                  <a:lnTo>
                    <a:pt x="1186" y="588"/>
                  </a:lnTo>
                  <a:cubicBezTo>
                    <a:pt x="1186" y="436"/>
                    <a:pt x="1095" y="284"/>
                    <a:pt x="1004" y="163"/>
                  </a:cubicBezTo>
                  <a:cubicBezTo>
                    <a:pt x="933" y="45"/>
                    <a:pt x="789"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22"/>
            <p:cNvSpPr/>
            <p:nvPr/>
          </p:nvSpPr>
          <p:spPr>
            <a:xfrm>
              <a:off x="4796700" y="4487450"/>
              <a:ext cx="30425" cy="30400"/>
            </a:xfrm>
            <a:custGeom>
              <a:avLst/>
              <a:gdLst/>
              <a:ahLst/>
              <a:cxnLst/>
              <a:rect l="l" t="t" r="r" b="b"/>
              <a:pathLst>
                <a:path w="1217" h="1216" extrusionOk="0">
                  <a:moveTo>
                    <a:pt x="609" y="0"/>
                  </a:moveTo>
                  <a:cubicBezTo>
                    <a:pt x="274" y="0"/>
                    <a:pt x="1" y="274"/>
                    <a:pt x="1" y="608"/>
                  </a:cubicBezTo>
                  <a:cubicBezTo>
                    <a:pt x="1" y="973"/>
                    <a:pt x="27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22"/>
            <p:cNvSpPr/>
            <p:nvPr/>
          </p:nvSpPr>
          <p:spPr>
            <a:xfrm>
              <a:off x="4796700" y="4574825"/>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22"/>
            <p:cNvSpPr/>
            <p:nvPr/>
          </p:nvSpPr>
          <p:spPr>
            <a:xfrm>
              <a:off x="4795200" y="4312675"/>
              <a:ext cx="31175" cy="30400"/>
            </a:xfrm>
            <a:custGeom>
              <a:avLst/>
              <a:gdLst/>
              <a:ahLst/>
              <a:cxnLst/>
              <a:rect l="l" t="t" r="r" b="b"/>
              <a:pathLst>
                <a:path w="1247" h="1216" extrusionOk="0">
                  <a:moveTo>
                    <a:pt x="638" y="0"/>
                  </a:moveTo>
                  <a:cubicBezTo>
                    <a:pt x="274" y="0"/>
                    <a:pt x="0" y="274"/>
                    <a:pt x="0" y="608"/>
                  </a:cubicBezTo>
                  <a:cubicBezTo>
                    <a:pt x="0" y="973"/>
                    <a:pt x="274" y="1216"/>
                    <a:pt x="638" y="1216"/>
                  </a:cubicBezTo>
                  <a:cubicBezTo>
                    <a:pt x="973" y="1216"/>
                    <a:pt x="1246" y="973"/>
                    <a:pt x="1246" y="608"/>
                  </a:cubicBezTo>
                  <a:cubicBezTo>
                    <a:pt x="1246" y="274"/>
                    <a:pt x="97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22"/>
            <p:cNvSpPr/>
            <p:nvPr/>
          </p:nvSpPr>
          <p:spPr>
            <a:xfrm>
              <a:off x="4796700"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22"/>
            <p:cNvSpPr/>
            <p:nvPr/>
          </p:nvSpPr>
          <p:spPr>
            <a:xfrm>
              <a:off x="4796700" y="4751125"/>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22"/>
            <p:cNvSpPr/>
            <p:nvPr/>
          </p:nvSpPr>
          <p:spPr>
            <a:xfrm>
              <a:off x="4796700" y="4663725"/>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22"/>
            <p:cNvSpPr/>
            <p:nvPr/>
          </p:nvSpPr>
          <p:spPr>
            <a:xfrm>
              <a:off x="4795200" y="4400050"/>
              <a:ext cx="31175" cy="30425"/>
            </a:xfrm>
            <a:custGeom>
              <a:avLst/>
              <a:gdLst/>
              <a:ahLst/>
              <a:cxnLst/>
              <a:rect l="l" t="t" r="r" b="b"/>
              <a:pathLst>
                <a:path w="1247" h="1217" extrusionOk="0">
                  <a:moveTo>
                    <a:pt x="638" y="1"/>
                  </a:moveTo>
                  <a:cubicBezTo>
                    <a:pt x="274" y="1"/>
                    <a:pt x="0" y="274"/>
                    <a:pt x="0" y="608"/>
                  </a:cubicBezTo>
                  <a:cubicBezTo>
                    <a:pt x="0" y="973"/>
                    <a:pt x="274" y="1216"/>
                    <a:pt x="638" y="1216"/>
                  </a:cubicBezTo>
                  <a:cubicBezTo>
                    <a:pt x="973" y="1216"/>
                    <a:pt x="1246" y="973"/>
                    <a:pt x="1246" y="608"/>
                  </a:cubicBezTo>
                  <a:cubicBezTo>
                    <a:pt x="1246" y="274"/>
                    <a:pt x="973" y="1"/>
                    <a:pt x="6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22"/>
            <p:cNvSpPr/>
            <p:nvPr/>
          </p:nvSpPr>
          <p:spPr>
            <a:xfrm>
              <a:off x="4795950" y="4925900"/>
              <a:ext cx="30425" cy="30425"/>
            </a:xfrm>
            <a:custGeom>
              <a:avLst/>
              <a:gdLst/>
              <a:ahLst/>
              <a:cxnLst/>
              <a:rect l="l" t="t" r="r" b="b"/>
              <a:pathLst>
                <a:path w="1217" h="1217" extrusionOk="0">
                  <a:moveTo>
                    <a:pt x="605" y="0"/>
                  </a:moveTo>
                  <a:cubicBezTo>
                    <a:pt x="449" y="0"/>
                    <a:pt x="289" y="61"/>
                    <a:pt x="183" y="183"/>
                  </a:cubicBezTo>
                  <a:cubicBezTo>
                    <a:pt x="61" y="304"/>
                    <a:pt x="0" y="456"/>
                    <a:pt x="0" y="608"/>
                  </a:cubicBezTo>
                  <a:cubicBezTo>
                    <a:pt x="0" y="760"/>
                    <a:pt x="61" y="912"/>
                    <a:pt x="183" y="1003"/>
                  </a:cubicBezTo>
                  <a:cubicBezTo>
                    <a:pt x="304" y="1125"/>
                    <a:pt x="456" y="1216"/>
                    <a:pt x="608" y="1216"/>
                  </a:cubicBezTo>
                  <a:cubicBezTo>
                    <a:pt x="760" y="1216"/>
                    <a:pt x="912" y="1125"/>
                    <a:pt x="1003" y="1003"/>
                  </a:cubicBezTo>
                  <a:cubicBezTo>
                    <a:pt x="1125" y="912"/>
                    <a:pt x="1216" y="760"/>
                    <a:pt x="1216" y="608"/>
                  </a:cubicBezTo>
                  <a:cubicBezTo>
                    <a:pt x="1216" y="456"/>
                    <a:pt x="1125" y="304"/>
                    <a:pt x="1003" y="183"/>
                  </a:cubicBezTo>
                  <a:cubicBezTo>
                    <a:pt x="912" y="61"/>
                    <a:pt x="76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7" name="Google Shape;537;p22"/>
            <p:cNvSpPr/>
            <p:nvPr/>
          </p:nvSpPr>
          <p:spPr>
            <a:xfrm>
              <a:off x="4878025" y="4838500"/>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22"/>
            <p:cNvSpPr/>
            <p:nvPr/>
          </p:nvSpPr>
          <p:spPr>
            <a:xfrm>
              <a:off x="4878025" y="4751125"/>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186" y="243"/>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22"/>
            <p:cNvSpPr/>
            <p:nvPr/>
          </p:nvSpPr>
          <p:spPr>
            <a:xfrm>
              <a:off x="4878025" y="4574825"/>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22"/>
            <p:cNvSpPr/>
            <p:nvPr/>
          </p:nvSpPr>
          <p:spPr>
            <a:xfrm>
              <a:off x="4878025" y="4312675"/>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1" name="Google Shape;541;p22"/>
            <p:cNvSpPr/>
            <p:nvPr/>
          </p:nvSpPr>
          <p:spPr>
            <a:xfrm>
              <a:off x="4878025" y="466372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2" name="Google Shape;542;p22"/>
            <p:cNvSpPr/>
            <p:nvPr/>
          </p:nvSpPr>
          <p:spPr>
            <a:xfrm>
              <a:off x="4878025" y="4487450"/>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3" name="Google Shape;543;p22"/>
            <p:cNvSpPr/>
            <p:nvPr/>
          </p:nvSpPr>
          <p:spPr>
            <a:xfrm>
              <a:off x="4878025" y="4224525"/>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4" name="Google Shape;544;p22"/>
            <p:cNvSpPr/>
            <p:nvPr/>
          </p:nvSpPr>
          <p:spPr>
            <a:xfrm>
              <a:off x="4878025" y="4400050"/>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5" name="Google Shape;545;p22"/>
            <p:cNvSpPr/>
            <p:nvPr/>
          </p:nvSpPr>
          <p:spPr>
            <a:xfrm>
              <a:off x="4879525" y="4925900"/>
              <a:ext cx="30425" cy="30425"/>
            </a:xfrm>
            <a:custGeom>
              <a:avLst/>
              <a:gdLst/>
              <a:ahLst/>
              <a:cxnLst/>
              <a:rect l="l" t="t" r="r" b="b"/>
              <a:pathLst>
                <a:path w="1217" h="1217" extrusionOk="0">
                  <a:moveTo>
                    <a:pt x="563" y="0"/>
                  </a:moveTo>
                  <a:cubicBezTo>
                    <a:pt x="411" y="0"/>
                    <a:pt x="259" y="61"/>
                    <a:pt x="153" y="183"/>
                  </a:cubicBezTo>
                  <a:lnTo>
                    <a:pt x="62" y="243"/>
                  </a:lnTo>
                  <a:cubicBezTo>
                    <a:pt x="31" y="304"/>
                    <a:pt x="31" y="335"/>
                    <a:pt x="31" y="365"/>
                  </a:cubicBezTo>
                  <a:cubicBezTo>
                    <a:pt x="31" y="395"/>
                    <a:pt x="1" y="456"/>
                    <a:pt x="1" y="487"/>
                  </a:cubicBezTo>
                  <a:lnTo>
                    <a:pt x="1" y="608"/>
                  </a:lnTo>
                  <a:cubicBezTo>
                    <a:pt x="1" y="760"/>
                    <a:pt x="62" y="912"/>
                    <a:pt x="183" y="1003"/>
                  </a:cubicBezTo>
                  <a:cubicBezTo>
                    <a:pt x="305" y="1125"/>
                    <a:pt x="426" y="1216"/>
                    <a:pt x="609" y="1216"/>
                  </a:cubicBezTo>
                  <a:lnTo>
                    <a:pt x="700" y="1216"/>
                  </a:lnTo>
                  <a:cubicBezTo>
                    <a:pt x="761" y="1216"/>
                    <a:pt x="791" y="1216"/>
                    <a:pt x="822" y="1155"/>
                  </a:cubicBezTo>
                  <a:cubicBezTo>
                    <a:pt x="852" y="1155"/>
                    <a:pt x="913" y="1125"/>
                    <a:pt x="943" y="1125"/>
                  </a:cubicBezTo>
                  <a:cubicBezTo>
                    <a:pt x="974" y="1095"/>
                    <a:pt x="1004" y="1095"/>
                    <a:pt x="1004" y="1064"/>
                  </a:cubicBezTo>
                  <a:cubicBezTo>
                    <a:pt x="1126" y="943"/>
                    <a:pt x="1217" y="791"/>
                    <a:pt x="1217" y="639"/>
                  </a:cubicBezTo>
                  <a:lnTo>
                    <a:pt x="1217" y="517"/>
                  </a:lnTo>
                  <a:cubicBezTo>
                    <a:pt x="1126" y="456"/>
                    <a:pt x="1095" y="395"/>
                    <a:pt x="1095" y="365"/>
                  </a:cubicBezTo>
                  <a:cubicBezTo>
                    <a:pt x="1095" y="335"/>
                    <a:pt x="1065" y="304"/>
                    <a:pt x="1065" y="243"/>
                  </a:cubicBezTo>
                  <a:cubicBezTo>
                    <a:pt x="1004" y="213"/>
                    <a:pt x="1004" y="183"/>
                    <a:pt x="974" y="183"/>
                  </a:cubicBezTo>
                  <a:cubicBezTo>
                    <a:pt x="867" y="61"/>
                    <a:pt x="7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22"/>
            <p:cNvSpPr/>
            <p:nvPr/>
          </p:nvSpPr>
          <p:spPr>
            <a:xfrm>
              <a:off x="4960075" y="4137125"/>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22"/>
            <p:cNvSpPr/>
            <p:nvPr/>
          </p:nvSpPr>
          <p:spPr>
            <a:xfrm>
              <a:off x="4960075" y="4487450"/>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22"/>
            <p:cNvSpPr/>
            <p:nvPr/>
          </p:nvSpPr>
          <p:spPr>
            <a:xfrm>
              <a:off x="4960075" y="4312675"/>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22"/>
            <p:cNvSpPr/>
            <p:nvPr/>
          </p:nvSpPr>
          <p:spPr>
            <a:xfrm>
              <a:off x="4960075" y="4224525"/>
              <a:ext cx="30425" cy="30400"/>
            </a:xfrm>
            <a:custGeom>
              <a:avLst/>
              <a:gdLst/>
              <a:ahLst/>
              <a:cxnLst/>
              <a:rect l="l" t="t" r="r" b="b"/>
              <a:pathLst>
                <a:path w="1217" h="1216" extrusionOk="0">
                  <a:moveTo>
                    <a:pt x="609" y="0"/>
                  </a:moveTo>
                  <a:cubicBezTo>
                    <a:pt x="274" y="0"/>
                    <a:pt x="1" y="274"/>
                    <a:pt x="1" y="608"/>
                  </a:cubicBezTo>
                  <a:cubicBezTo>
                    <a:pt x="1" y="942"/>
                    <a:pt x="244" y="1216"/>
                    <a:pt x="609" y="1216"/>
                  </a:cubicBezTo>
                  <a:cubicBezTo>
                    <a:pt x="943" y="1216"/>
                    <a:pt x="1217" y="942"/>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22"/>
            <p:cNvSpPr/>
            <p:nvPr/>
          </p:nvSpPr>
          <p:spPr>
            <a:xfrm>
              <a:off x="4960075" y="4400050"/>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22"/>
            <p:cNvSpPr/>
            <p:nvPr/>
          </p:nvSpPr>
          <p:spPr>
            <a:xfrm>
              <a:off x="4960075" y="4837750"/>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22"/>
            <p:cNvSpPr/>
            <p:nvPr/>
          </p:nvSpPr>
          <p:spPr>
            <a:xfrm>
              <a:off x="4960075" y="4751125"/>
              <a:ext cx="30425" cy="30425"/>
            </a:xfrm>
            <a:custGeom>
              <a:avLst/>
              <a:gdLst/>
              <a:ahLst/>
              <a:cxnLst/>
              <a:rect l="l" t="t" r="r" b="b"/>
              <a:pathLst>
                <a:path w="1217" h="1217" extrusionOk="0">
                  <a:moveTo>
                    <a:pt x="609" y="0"/>
                  </a:moveTo>
                  <a:cubicBezTo>
                    <a:pt x="274" y="0"/>
                    <a:pt x="1" y="243"/>
                    <a:pt x="1" y="608"/>
                  </a:cubicBezTo>
                  <a:cubicBezTo>
                    <a:pt x="1" y="943"/>
                    <a:pt x="24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22"/>
            <p:cNvSpPr/>
            <p:nvPr/>
          </p:nvSpPr>
          <p:spPr>
            <a:xfrm>
              <a:off x="4960075" y="4663725"/>
              <a:ext cx="30425" cy="30425"/>
            </a:xfrm>
            <a:custGeom>
              <a:avLst/>
              <a:gdLst/>
              <a:ahLst/>
              <a:cxnLst/>
              <a:rect l="l" t="t" r="r" b="b"/>
              <a:pathLst>
                <a:path w="1217" h="1217" extrusionOk="0">
                  <a:moveTo>
                    <a:pt x="609" y="1"/>
                  </a:moveTo>
                  <a:cubicBezTo>
                    <a:pt x="274" y="1"/>
                    <a:pt x="1" y="244"/>
                    <a:pt x="1" y="609"/>
                  </a:cubicBezTo>
                  <a:cubicBezTo>
                    <a:pt x="1" y="943"/>
                    <a:pt x="24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22"/>
            <p:cNvSpPr/>
            <p:nvPr/>
          </p:nvSpPr>
          <p:spPr>
            <a:xfrm>
              <a:off x="4960075" y="4574825"/>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22"/>
            <p:cNvSpPr/>
            <p:nvPr/>
          </p:nvSpPr>
          <p:spPr>
            <a:xfrm>
              <a:off x="4960075" y="4926175"/>
              <a:ext cx="30425" cy="30150"/>
            </a:xfrm>
            <a:custGeom>
              <a:avLst/>
              <a:gdLst/>
              <a:ahLst/>
              <a:cxnLst/>
              <a:rect l="l" t="t" r="r" b="b"/>
              <a:pathLst>
                <a:path w="1217" h="1206" extrusionOk="0">
                  <a:moveTo>
                    <a:pt x="595" y="0"/>
                  </a:moveTo>
                  <a:cubicBezTo>
                    <a:pt x="439" y="0"/>
                    <a:pt x="302" y="77"/>
                    <a:pt x="183" y="172"/>
                  </a:cubicBezTo>
                  <a:cubicBezTo>
                    <a:pt x="62" y="263"/>
                    <a:pt x="1" y="415"/>
                    <a:pt x="1" y="597"/>
                  </a:cubicBezTo>
                  <a:cubicBezTo>
                    <a:pt x="1" y="719"/>
                    <a:pt x="62" y="901"/>
                    <a:pt x="183" y="992"/>
                  </a:cubicBezTo>
                  <a:cubicBezTo>
                    <a:pt x="305" y="1114"/>
                    <a:pt x="457" y="1205"/>
                    <a:pt x="609" y="1205"/>
                  </a:cubicBezTo>
                  <a:cubicBezTo>
                    <a:pt x="670" y="1205"/>
                    <a:pt x="761" y="1205"/>
                    <a:pt x="822" y="1144"/>
                  </a:cubicBezTo>
                  <a:cubicBezTo>
                    <a:pt x="913" y="1114"/>
                    <a:pt x="974" y="1084"/>
                    <a:pt x="1034" y="1023"/>
                  </a:cubicBezTo>
                  <a:cubicBezTo>
                    <a:pt x="1126" y="932"/>
                    <a:pt x="1217" y="780"/>
                    <a:pt x="1217" y="628"/>
                  </a:cubicBezTo>
                  <a:lnTo>
                    <a:pt x="1217" y="506"/>
                  </a:lnTo>
                  <a:cubicBezTo>
                    <a:pt x="1186" y="445"/>
                    <a:pt x="1126" y="384"/>
                    <a:pt x="1126" y="354"/>
                  </a:cubicBezTo>
                  <a:cubicBezTo>
                    <a:pt x="1126" y="324"/>
                    <a:pt x="1095" y="293"/>
                    <a:pt x="1095" y="232"/>
                  </a:cubicBezTo>
                  <a:cubicBezTo>
                    <a:pt x="1065" y="202"/>
                    <a:pt x="1065" y="172"/>
                    <a:pt x="1034" y="172"/>
                  </a:cubicBezTo>
                  <a:lnTo>
                    <a:pt x="943" y="80"/>
                  </a:lnTo>
                  <a:cubicBezTo>
                    <a:pt x="913" y="50"/>
                    <a:pt x="882" y="50"/>
                    <a:pt x="822" y="50"/>
                  </a:cubicBezTo>
                  <a:cubicBezTo>
                    <a:pt x="791" y="50"/>
                    <a:pt x="761" y="20"/>
                    <a:pt x="730" y="20"/>
                  </a:cubicBezTo>
                  <a:cubicBezTo>
                    <a:pt x="684" y="6"/>
                    <a:pt x="63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22"/>
            <p:cNvSpPr/>
            <p:nvPr/>
          </p:nvSpPr>
          <p:spPr>
            <a:xfrm>
              <a:off x="4960075" y="3962350"/>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22"/>
            <p:cNvSpPr/>
            <p:nvPr/>
          </p:nvSpPr>
          <p:spPr>
            <a:xfrm>
              <a:off x="4960075" y="4048975"/>
              <a:ext cx="30425" cy="30425"/>
            </a:xfrm>
            <a:custGeom>
              <a:avLst/>
              <a:gdLst/>
              <a:ahLst/>
              <a:cxnLst/>
              <a:rect l="l" t="t" r="r" b="b"/>
              <a:pathLst>
                <a:path w="1217" h="1217" extrusionOk="0">
                  <a:moveTo>
                    <a:pt x="609" y="1"/>
                  </a:moveTo>
                  <a:cubicBezTo>
                    <a:pt x="274" y="1"/>
                    <a:pt x="1" y="274"/>
                    <a:pt x="1" y="609"/>
                  </a:cubicBezTo>
                  <a:cubicBezTo>
                    <a:pt x="1" y="882"/>
                    <a:pt x="183" y="1095"/>
                    <a:pt x="457" y="1186"/>
                  </a:cubicBezTo>
                  <a:cubicBezTo>
                    <a:pt x="487" y="1186"/>
                    <a:pt x="578" y="1217"/>
                    <a:pt x="609" y="1217"/>
                  </a:cubicBezTo>
                  <a:cubicBezTo>
                    <a:pt x="943" y="1217"/>
                    <a:pt x="1217" y="943"/>
                    <a:pt x="1217" y="609"/>
                  </a:cubicBezTo>
                  <a:cubicBezTo>
                    <a:pt x="1186" y="335"/>
                    <a:pt x="974" y="122"/>
                    <a:pt x="761" y="31"/>
                  </a:cubicBezTo>
                  <a:cubicBezTo>
                    <a:pt x="730" y="31"/>
                    <a:pt x="670"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22"/>
            <p:cNvSpPr/>
            <p:nvPr/>
          </p:nvSpPr>
          <p:spPr>
            <a:xfrm>
              <a:off x="4960075"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22"/>
            <p:cNvSpPr/>
            <p:nvPr/>
          </p:nvSpPr>
          <p:spPr>
            <a:xfrm>
              <a:off x="4878025" y="3872675"/>
              <a:ext cx="30400" cy="31200"/>
            </a:xfrm>
            <a:custGeom>
              <a:avLst/>
              <a:gdLst/>
              <a:ahLst/>
              <a:cxnLst/>
              <a:rect l="l" t="t" r="r" b="b"/>
              <a:pathLst>
                <a:path w="1216" h="1248" extrusionOk="0">
                  <a:moveTo>
                    <a:pt x="608" y="1"/>
                  </a:moveTo>
                  <a:cubicBezTo>
                    <a:pt x="274" y="1"/>
                    <a:pt x="0" y="275"/>
                    <a:pt x="0" y="609"/>
                  </a:cubicBezTo>
                  <a:cubicBezTo>
                    <a:pt x="0" y="974"/>
                    <a:pt x="274" y="1247"/>
                    <a:pt x="608" y="1247"/>
                  </a:cubicBezTo>
                  <a:cubicBezTo>
                    <a:pt x="973" y="1247"/>
                    <a:pt x="1216" y="974"/>
                    <a:pt x="1216" y="609"/>
                  </a:cubicBezTo>
                  <a:cubicBezTo>
                    <a:pt x="1216" y="275"/>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22"/>
            <p:cNvSpPr/>
            <p:nvPr/>
          </p:nvSpPr>
          <p:spPr>
            <a:xfrm>
              <a:off x="4878025" y="4137125"/>
              <a:ext cx="29650" cy="29675"/>
            </a:xfrm>
            <a:custGeom>
              <a:avLst/>
              <a:gdLst/>
              <a:ahLst/>
              <a:cxnLst/>
              <a:rect l="l" t="t" r="r" b="b"/>
              <a:pathLst>
                <a:path w="1186" h="1187" extrusionOk="0">
                  <a:moveTo>
                    <a:pt x="608" y="1"/>
                  </a:moveTo>
                  <a:cubicBezTo>
                    <a:pt x="395" y="1"/>
                    <a:pt x="152" y="153"/>
                    <a:pt x="91" y="335"/>
                  </a:cubicBezTo>
                  <a:cubicBezTo>
                    <a:pt x="91" y="396"/>
                    <a:pt x="91" y="396"/>
                    <a:pt x="61" y="426"/>
                  </a:cubicBezTo>
                  <a:cubicBezTo>
                    <a:pt x="61" y="457"/>
                    <a:pt x="0" y="548"/>
                    <a:pt x="0" y="578"/>
                  </a:cubicBezTo>
                  <a:lnTo>
                    <a:pt x="0" y="669"/>
                  </a:lnTo>
                  <a:cubicBezTo>
                    <a:pt x="61" y="913"/>
                    <a:pt x="213" y="1065"/>
                    <a:pt x="395" y="1125"/>
                  </a:cubicBezTo>
                  <a:cubicBezTo>
                    <a:pt x="456" y="1186"/>
                    <a:pt x="517" y="1186"/>
                    <a:pt x="578" y="1186"/>
                  </a:cubicBezTo>
                  <a:cubicBezTo>
                    <a:pt x="821" y="1186"/>
                    <a:pt x="1034" y="1034"/>
                    <a:pt x="1125" y="852"/>
                  </a:cubicBezTo>
                  <a:cubicBezTo>
                    <a:pt x="1125" y="791"/>
                    <a:pt x="1125" y="791"/>
                    <a:pt x="1155" y="761"/>
                  </a:cubicBezTo>
                  <a:cubicBezTo>
                    <a:pt x="1155" y="730"/>
                    <a:pt x="1186" y="639"/>
                    <a:pt x="1186" y="609"/>
                  </a:cubicBezTo>
                  <a:lnTo>
                    <a:pt x="1186" y="487"/>
                  </a:lnTo>
                  <a:cubicBezTo>
                    <a:pt x="1155" y="274"/>
                    <a:pt x="1003" y="122"/>
                    <a:pt x="821" y="31"/>
                  </a:cubicBezTo>
                  <a:cubicBezTo>
                    <a:pt x="730" y="1"/>
                    <a:pt x="699"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22"/>
            <p:cNvSpPr/>
            <p:nvPr/>
          </p:nvSpPr>
          <p:spPr>
            <a:xfrm>
              <a:off x="4878025" y="404897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216" y="274"/>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22"/>
            <p:cNvSpPr/>
            <p:nvPr/>
          </p:nvSpPr>
          <p:spPr>
            <a:xfrm>
              <a:off x="4878025" y="3961600"/>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216" y="274"/>
                    <a:pt x="973"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22"/>
            <p:cNvSpPr/>
            <p:nvPr/>
          </p:nvSpPr>
          <p:spPr>
            <a:xfrm>
              <a:off x="4796700" y="3961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22"/>
            <p:cNvSpPr/>
            <p:nvPr/>
          </p:nvSpPr>
          <p:spPr>
            <a:xfrm>
              <a:off x="4796700"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22"/>
            <p:cNvSpPr/>
            <p:nvPr/>
          </p:nvSpPr>
          <p:spPr>
            <a:xfrm>
              <a:off x="4795200" y="4224525"/>
              <a:ext cx="31175" cy="30400"/>
            </a:xfrm>
            <a:custGeom>
              <a:avLst/>
              <a:gdLst/>
              <a:ahLst/>
              <a:cxnLst/>
              <a:rect l="l" t="t" r="r" b="b"/>
              <a:pathLst>
                <a:path w="1247" h="1216" extrusionOk="0">
                  <a:moveTo>
                    <a:pt x="638" y="0"/>
                  </a:moveTo>
                  <a:cubicBezTo>
                    <a:pt x="274" y="0"/>
                    <a:pt x="0" y="274"/>
                    <a:pt x="0" y="608"/>
                  </a:cubicBezTo>
                  <a:cubicBezTo>
                    <a:pt x="0" y="882"/>
                    <a:pt x="213" y="1094"/>
                    <a:pt x="426" y="1186"/>
                  </a:cubicBezTo>
                  <a:cubicBezTo>
                    <a:pt x="517" y="1216"/>
                    <a:pt x="547" y="1216"/>
                    <a:pt x="638" y="1216"/>
                  </a:cubicBezTo>
                  <a:cubicBezTo>
                    <a:pt x="973" y="1216"/>
                    <a:pt x="1246" y="942"/>
                    <a:pt x="1246" y="608"/>
                  </a:cubicBezTo>
                  <a:cubicBezTo>
                    <a:pt x="1246" y="334"/>
                    <a:pt x="1094" y="122"/>
                    <a:pt x="821" y="31"/>
                  </a:cubicBezTo>
                  <a:cubicBezTo>
                    <a:pt x="730" y="0"/>
                    <a:pt x="69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22"/>
            <p:cNvSpPr/>
            <p:nvPr/>
          </p:nvSpPr>
          <p:spPr>
            <a:xfrm>
              <a:off x="4796700" y="4137125"/>
              <a:ext cx="30425" cy="3042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22"/>
            <p:cNvSpPr/>
            <p:nvPr/>
          </p:nvSpPr>
          <p:spPr>
            <a:xfrm>
              <a:off x="4796700" y="4048975"/>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22"/>
            <p:cNvSpPr/>
            <p:nvPr/>
          </p:nvSpPr>
          <p:spPr>
            <a:xfrm>
              <a:off x="4713875" y="3872675"/>
              <a:ext cx="30425" cy="31200"/>
            </a:xfrm>
            <a:custGeom>
              <a:avLst/>
              <a:gdLst/>
              <a:ahLst/>
              <a:cxnLst/>
              <a:rect l="l" t="t" r="r" b="b"/>
              <a:pathLst>
                <a:path w="1217" h="1248" extrusionOk="0">
                  <a:moveTo>
                    <a:pt x="609" y="1"/>
                  </a:moveTo>
                  <a:cubicBezTo>
                    <a:pt x="274" y="1"/>
                    <a:pt x="1" y="275"/>
                    <a:pt x="1" y="609"/>
                  </a:cubicBezTo>
                  <a:cubicBezTo>
                    <a:pt x="31" y="974"/>
                    <a:pt x="305" y="1247"/>
                    <a:pt x="609" y="1247"/>
                  </a:cubicBezTo>
                  <a:cubicBezTo>
                    <a:pt x="943" y="1247"/>
                    <a:pt x="1217" y="974"/>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22"/>
            <p:cNvSpPr/>
            <p:nvPr/>
          </p:nvSpPr>
          <p:spPr>
            <a:xfrm>
              <a:off x="4713875" y="3961600"/>
              <a:ext cx="30425" cy="30425"/>
            </a:xfrm>
            <a:custGeom>
              <a:avLst/>
              <a:gdLst/>
              <a:ahLst/>
              <a:cxnLst/>
              <a:rect l="l" t="t" r="r" b="b"/>
              <a:pathLst>
                <a:path w="1217" h="1217" extrusionOk="0">
                  <a:moveTo>
                    <a:pt x="609" y="0"/>
                  </a:moveTo>
                  <a:cubicBezTo>
                    <a:pt x="274" y="0"/>
                    <a:pt x="1" y="243"/>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22"/>
            <p:cNvSpPr/>
            <p:nvPr/>
          </p:nvSpPr>
          <p:spPr>
            <a:xfrm>
              <a:off x="4713875" y="4136375"/>
              <a:ext cx="30425" cy="30425"/>
            </a:xfrm>
            <a:custGeom>
              <a:avLst/>
              <a:gdLst/>
              <a:ahLst/>
              <a:cxnLst/>
              <a:rect l="l" t="t" r="r" b="b"/>
              <a:pathLst>
                <a:path w="1217" h="1217" extrusionOk="0">
                  <a:moveTo>
                    <a:pt x="609" y="0"/>
                  </a:moveTo>
                  <a:cubicBezTo>
                    <a:pt x="274" y="0"/>
                    <a:pt x="1" y="274"/>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22"/>
            <p:cNvSpPr/>
            <p:nvPr/>
          </p:nvSpPr>
          <p:spPr>
            <a:xfrm>
              <a:off x="4713875" y="4223750"/>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22"/>
            <p:cNvSpPr/>
            <p:nvPr/>
          </p:nvSpPr>
          <p:spPr>
            <a:xfrm>
              <a:off x="4713875" y="4048975"/>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22"/>
            <p:cNvSpPr/>
            <p:nvPr/>
          </p:nvSpPr>
          <p:spPr>
            <a:xfrm>
              <a:off x="4713875" y="4312675"/>
              <a:ext cx="29675" cy="29650"/>
            </a:xfrm>
            <a:custGeom>
              <a:avLst/>
              <a:gdLst/>
              <a:ahLst/>
              <a:cxnLst/>
              <a:rect l="l" t="t" r="r" b="b"/>
              <a:pathLst>
                <a:path w="1187" h="1186" extrusionOk="0">
                  <a:moveTo>
                    <a:pt x="609" y="0"/>
                  </a:moveTo>
                  <a:cubicBezTo>
                    <a:pt x="396" y="0"/>
                    <a:pt x="153" y="152"/>
                    <a:pt x="92" y="365"/>
                  </a:cubicBezTo>
                  <a:cubicBezTo>
                    <a:pt x="92" y="395"/>
                    <a:pt x="92" y="395"/>
                    <a:pt x="31" y="426"/>
                  </a:cubicBezTo>
                  <a:cubicBezTo>
                    <a:pt x="31" y="456"/>
                    <a:pt x="1" y="547"/>
                    <a:pt x="1" y="578"/>
                  </a:cubicBezTo>
                  <a:lnTo>
                    <a:pt x="1" y="699"/>
                  </a:lnTo>
                  <a:cubicBezTo>
                    <a:pt x="31" y="912"/>
                    <a:pt x="183" y="1064"/>
                    <a:pt x="396" y="1155"/>
                  </a:cubicBezTo>
                  <a:cubicBezTo>
                    <a:pt x="457" y="1185"/>
                    <a:pt x="487" y="1185"/>
                    <a:pt x="578" y="1185"/>
                  </a:cubicBezTo>
                  <a:cubicBezTo>
                    <a:pt x="852" y="1185"/>
                    <a:pt x="1065" y="1003"/>
                    <a:pt x="1156" y="730"/>
                  </a:cubicBezTo>
                  <a:cubicBezTo>
                    <a:pt x="1156" y="699"/>
                    <a:pt x="1186" y="608"/>
                    <a:pt x="1186" y="578"/>
                  </a:cubicBezTo>
                  <a:lnTo>
                    <a:pt x="1186" y="456"/>
                  </a:lnTo>
                  <a:cubicBezTo>
                    <a:pt x="1186" y="274"/>
                    <a:pt x="1034" y="91"/>
                    <a:pt x="791" y="61"/>
                  </a:cubicBezTo>
                  <a:cubicBezTo>
                    <a:pt x="730" y="0"/>
                    <a:pt x="70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743451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574"/>
        <p:cNvGrpSpPr/>
        <p:nvPr/>
      </p:nvGrpSpPr>
      <p:grpSpPr>
        <a:xfrm>
          <a:off x="0" y="0"/>
          <a:ext cx="0" cy="0"/>
          <a:chOff x="0" y="0"/>
          <a:chExt cx="0" cy="0"/>
        </a:xfrm>
      </p:grpSpPr>
      <p:sp>
        <p:nvSpPr>
          <p:cNvPr id="575" name="Google Shape;575;p23"/>
          <p:cNvSpPr/>
          <p:nvPr/>
        </p:nvSpPr>
        <p:spPr>
          <a:xfrm>
            <a:off x="2964800" y="0"/>
            <a:ext cx="62624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6" name="Google Shape;576;p23"/>
          <p:cNvSpPr txBox="1">
            <a:spLocks noGrp="1"/>
          </p:cNvSpPr>
          <p:nvPr>
            <p:ph type="title" hasCustomPrompt="1"/>
          </p:nvPr>
        </p:nvSpPr>
        <p:spPr>
          <a:xfrm>
            <a:off x="2964800" y="893633"/>
            <a:ext cx="6262400" cy="1025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577" name="Google Shape;577;p23"/>
          <p:cNvSpPr txBox="1">
            <a:spLocks noGrp="1"/>
          </p:cNvSpPr>
          <p:nvPr>
            <p:ph type="subTitle" idx="1"/>
          </p:nvPr>
        </p:nvSpPr>
        <p:spPr>
          <a:xfrm>
            <a:off x="2964800" y="1904301"/>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578" name="Google Shape;578;p23"/>
          <p:cNvSpPr txBox="1">
            <a:spLocks noGrp="1"/>
          </p:cNvSpPr>
          <p:nvPr>
            <p:ph type="title" idx="2" hasCustomPrompt="1"/>
          </p:nvPr>
        </p:nvSpPr>
        <p:spPr>
          <a:xfrm>
            <a:off x="2964800" y="2623908"/>
            <a:ext cx="6262400" cy="1025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579" name="Google Shape;579;p23"/>
          <p:cNvSpPr txBox="1">
            <a:spLocks noGrp="1"/>
          </p:cNvSpPr>
          <p:nvPr>
            <p:ph type="subTitle" idx="3"/>
          </p:nvPr>
        </p:nvSpPr>
        <p:spPr>
          <a:xfrm>
            <a:off x="2964800" y="3638004"/>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endParaRPr/>
          </a:p>
        </p:txBody>
      </p:sp>
      <p:sp>
        <p:nvSpPr>
          <p:cNvPr id="580" name="Google Shape;580;p23"/>
          <p:cNvSpPr txBox="1">
            <a:spLocks noGrp="1"/>
          </p:cNvSpPr>
          <p:nvPr>
            <p:ph type="title" idx="4" hasCustomPrompt="1"/>
          </p:nvPr>
        </p:nvSpPr>
        <p:spPr>
          <a:xfrm>
            <a:off x="2964800" y="4354184"/>
            <a:ext cx="6262400" cy="1025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581" name="Google Shape;581;p23"/>
          <p:cNvSpPr txBox="1">
            <a:spLocks noGrp="1"/>
          </p:cNvSpPr>
          <p:nvPr>
            <p:ph type="subTitle" idx="5"/>
          </p:nvPr>
        </p:nvSpPr>
        <p:spPr>
          <a:xfrm>
            <a:off x="2964800" y="5371708"/>
            <a:ext cx="6262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2133">
                <a:solidFill>
                  <a:schemeClr val="lt1"/>
                </a:solidFill>
              </a:defRPr>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None/>
              <a:defRPr sz="2800">
                <a:solidFill>
                  <a:schemeClr val="dk1"/>
                </a:solidFill>
              </a:defRPr>
            </a:lvl4pPr>
            <a:lvl5pPr lvl="4" algn="ctr" rtl="0">
              <a:lnSpc>
                <a:spcPct val="100000"/>
              </a:lnSpc>
              <a:spcBef>
                <a:spcPts val="0"/>
              </a:spcBef>
              <a:spcAft>
                <a:spcPts val="0"/>
              </a:spcAft>
              <a:buClr>
                <a:schemeClr val="dk1"/>
              </a:buClr>
              <a:buSzPts val="2100"/>
              <a:buNone/>
              <a:defRPr sz="2800">
                <a:solidFill>
                  <a:schemeClr val="dk1"/>
                </a:solidFill>
              </a:defRPr>
            </a:lvl5pPr>
            <a:lvl6pPr lvl="5" algn="ctr" rtl="0">
              <a:lnSpc>
                <a:spcPct val="100000"/>
              </a:lnSpc>
              <a:spcBef>
                <a:spcPts val="0"/>
              </a:spcBef>
              <a:spcAft>
                <a:spcPts val="0"/>
              </a:spcAft>
              <a:buClr>
                <a:schemeClr val="dk1"/>
              </a:buClr>
              <a:buSzPts val="2100"/>
              <a:buNone/>
              <a:defRPr sz="2800">
                <a:solidFill>
                  <a:schemeClr val="dk1"/>
                </a:solidFill>
              </a:defRPr>
            </a:lvl6pPr>
            <a:lvl7pPr lvl="6" algn="ctr" rtl="0">
              <a:lnSpc>
                <a:spcPct val="100000"/>
              </a:lnSpc>
              <a:spcBef>
                <a:spcPts val="0"/>
              </a:spcBef>
              <a:spcAft>
                <a:spcPts val="0"/>
              </a:spcAft>
              <a:buClr>
                <a:schemeClr val="dk1"/>
              </a:buClr>
              <a:buSzPts val="2100"/>
              <a:buNone/>
              <a:defRPr sz="2800">
                <a:solidFill>
                  <a:schemeClr val="dk1"/>
                </a:solidFill>
              </a:defRPr>
            </a:lvl7pPr>
            <a:lvl8pPr lvl="7" algn="ctr" rtl="0">
              <a:lnSpc>
                <a:spcPct val="100000"/>
              </a:lnSpc>
              <a:spcBef>
                <a:spcPts val="0"/>
              </a:spcBef>
              <a:spcAft>
                <a:spcPts val="0"/>
              </a:spcAft>
              <a:buClr>
                <a:schemeClr val="dk1"/>
              </a:buClr>
              <a:buSzPts val="2100"/>
              <a:buNone/>
              <a:defRPr sz="2800">
                <a:solidFill>
                  <a:schemeClr val="dk1"/>
                </a:solidFill>
              </a:defRPr>
            </a:lvl8pPr>
            <a:lvl9pPr lvl="8" algn="ctr" rtl="0">
              <a:lnSpc>
                <a:spcPct val="100000"/>
              </a:lnSpc>
              <a:spcBef>
                <a:spcPts val="0"/>
              </a:spcBef>
              <a:spcAft>
                <a:spcPts val="0"/>
              </a:spcAft>
              <a:buClr>
                <a:schemeClr val="dk1"/>
              </a:buClr>
              <a:buSzPts val="2100"/>
              <a:buNone/>
              <a:defRPr sz="2800">
                <a:solidFill>
                  <a:schemeClr val="dk1"/>
                </a:solidFill>
              </a:defRPr>
            </a:lvl9pPr>
          </a:lstStyle>
          <a:p>
            <a:endParaRPr/>
          </a:p>
        </p:txBody>
      </p:sp>
      <p:cxnSp>
        <p:nvCxnSpPr>
          <p:cNvPr id="582" name="Google Shape;582;p23"/>
          <p:cNvCxnSpPr/>
          <p:nvPr/>
        </p:nvCxnSpPr>
        <p:spPr>
          <a:xfrm rot="-5400000">
            <a:off x="-1152989" y="1567000"/>
            <a:ext cx="3134000" cy="0"/>
          </a:xfrm>
          <a:prstGeom prst="straightConnector1">
            <a:avLst/>
          </a:prstGeom>
          <a:noFill/>
          <a:ln w="19050" cap="flat" cmpd="sng">
            <a:solidFill>
              <a:srgbClr val="3F5294"/>
            </a:solidFill>
            <a:prstDash val="solid"/>
            <a:round/>
            <a:headEnd type="none" w="med" len="med"/>
            <a:tailEnd type="none" w="med" len="med"/>
          </a:ln>
        </p:spPr>
      </p:cxnSp>
      <p:cxnSp>
        <p:nvCxnSpPr>
          <p:cNvPr id="583" name="Google Shape;583;p23"/>
          <p:cNvCxnSpPr/>
          <p:nvPr/>
        </p:nvCxnSpPr>
        <p:spPr>
          <a:xfrm rot="-5400000">
            <a:off x="-884511" y="1567000"/>
            <a:ext cx="3134000" cy="0"/>
          </a:xfrm>
          <a:prstGeom prst="straightConnector1">
            <a:avLst/>
          </a:prstGeom>
          <a:noFill/>
          <a:ln w="19050" cap="flat" cmpd="sng">
            <a:solidFill>
              <a:srgbClr val="3F5294"/>
            </a:solidFill>
            <a:prstDash val="solid"/>
            <a:round/>
            <a:headEnd type="none" w="med" len="med"/>
            <a:tailEnd type="none" w="med" len="med"/>
          </a:ln>
        </p:spPr>
      </p:cxnSp>
      <p:cxnSp>
        <p:nvCxnSpPr>
          <p:cNvPr id="584" name="Google Shape;584;p23"/>
          <p:cNvCxnSpPr/>
          <p:nvPr/>
        </p:nvCxnSpPr>
        <p:spPr>
          <a:xfrm rot="-5400000">
            <a:off x="-616033" y="1567000"/>
            <a:ext cx="3134000" cy="0"/>
          </a:xfrm>
          <a:prstGeom prst="straightConnector1">
            <a:avLst/>
          </a:prstGeom>
          <a:noFill/>
          <a:ln w="19050" cap="flat" cmpd="sng">
            <a:solidFill>
              <a:srgbClr val="3F5294"/>
            </a:solidFill>
            <a:prstDash val="solid"/>
            <a:round/>
            <a:headEnd type="none" w="med" len="med"/>
            <a:tailEnd type="none" w="med" len="med"/>
          </a:ln>
        </p:spPr>
      </p:cxnSp>
      <p:cxnSp>
        <p:nvCxnSpPr>
          <p:cNvPr id="585" name="Google Shape;585;p23"/>
          <p:cNvCxnSpPr/>
          <p:nvPr/>
        </p:nvCxnSpPr>
        <p:spPr>
          <a:xfrm rot="10800000">
            <a:off x="9819996" y="8805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586" name="Google Shape;586;p23"/>
          <p:cNvCxnSpPr/>
          <p:nvPr/>
        </p:nvCxnSpPr>
        <p:spPr>
          <a:xfrm rot="10800000">
            <a:off x="9819996" y="6773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587" name="Google Shape;587;p23"/>
          <p:cNvCxnSpPr/>
          <p:nvPr/>
        </p:nvCxnSpPr>
        <p:spPr>
          <a:xfrm rot="10800000">
            <a:off x="9819996" y="474119"/>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9368454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27"/>
        <p:cNvGrpSpPr/>
        <p:nvPr/>
      </p:nvGrpSpPr>
      <p:grpSpPr>
        <a:xfrm>
          <a:off x="0" y="0"/>
          <a:ext cx="0" cy="0"/>
          <a:chOff x="0" y="0"/>
          <a:chExt cx="0" cy="0"/>
        </a:xfrm>
      </p:grpSpPr>
      <p:sp>
        <p:nvSpPr>
          <p:cNvPr id="728" name="Google Shape;728;p25"/>
          <p:cNvSpPr txBox="1">
            <a:spLocks noGrp="1"/>
          </p:cNvSpPr>
          <p:nvPr>
            <p:ph type="title"/>
          </p:nvPr>
        </p:nvSpPr>
        <p:spPr>
          <a:xfrm>
            <a:off x="3571600" y="3454551"/>
            <a:ext cx="5048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29" name="Google Shape;729;p25"/>
          <p:cNvSpPr txBox="1">
            <a:spLocks noGrp="1"/>
          </p:cNvSpPr>
          <p:nvPr>
            <p:ph type="title" idx="2" hasCustomPrompt="1"/>
          </p:nvPr>
        </p:nvSpPr>
        <p:spPr>
          <a:xfrm>
            <a:off x="4723200" y="1811867"/>
            <a:ext cx="2745600" cy="138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30" name="Google Shape;730;p25"/>
          <p:cNvSpPr txBox="1">
            <a:spLocks noGrp="1"/>
          </p:cNvSpPr>
          <p:nvPr>
            <p:ph type="subTitle" idx="1"/>
          </p:nvPr>
        </p:nvSpPr>
        <p:spPr>
          <a:xfrm>
            <a:off x="3160200" y="4576967"/>
            <a:ext cx="5871600" cy="9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731" name="Google Shape;731;p25"/>
          <p:cNvSpPr/>
          <p:nvPr/>
        </p:nvSpPr>
        <p:spPr>
          <a:xfrm>
            <a:off x="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2" name="Google Shape;732;p25"/>
          <p:cNvSpPr/>
          <p:nvPr/>
        </p:nvSpPr>
        <p:spPr>
          <a:xfrm>
            <a:off x="944640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3" name="Google Shape;733;p25"/>
          <p:cNvGrpSpPr/>
          <p:nvPr/>
        </p:nvGrpSpPr>
        <p:grpSpPr>
          <a:xfrm>
            <a:off x="483630" y="3990657"/>
            <a:ext cx="731949" cy="2867337"/>
            <a:chOff x="4713875" y="3872675"/>
            <a:chExt cx="276625" cy="1083650"/>
          </a:xfrm>
        </p:grpSpPr>
        <p:sp>
          <p:nvSpPr>
            <p:cNvPr id="734" name="Google Shape;734;p25"/>
            <p:cNvSpPr/>
            <p:nvPr/>
          </p:nvSpPr>
          <p:spPr>
            <a:xfrm>
              <a:off x="4713875" y="4749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5"/>
            <p:cNvSpPr/>
            <p:nvPr/>
          </p:nvSpPr>
          <p:spPr>
            <a:xfrm>
              <a:off x="4713875" y="45748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25"/>
            <p:cNvSpPr/>
            <p:nvPr/>
          </p:nvSpPr>
          <p:spPr>
            <a:xfrm>
              <a:off x="4713875" y="4662200"/>
              <a:ext cx="30425" cy="30425"/>
            </a:xfrm>
            <a:custGeom>
              <a:avLst/>
              <a:gdLst/>
              <a:ahLst/>
              <a:cxnLst/>
              <a:rect l="l" t="t" r="r" b="b"/>
              <a:pathLst>
                <a:path w="1217" h="1217" extrusionOk="0">
                  <a:moveTo>
                    <a:pt x="609" y="1"/>
                  </a:moveTo>
                  <a:cubicBezTo>
                    <a:pt x="274" y="1"/>
                    <a:pt x="1" y="275"/>
                    <a:pt x="1" y="609"/>
                  </a:cubicBezTo>
                  <a:cubicBezTo>
                    <a:pt x="1" y="943"/>
                    <a:pt x="274" y="1217"/>
                    <a:pt x="609" y="1217"/>
                  </a:cubicBezTo>
                  <a:cubicBezTo>
                    <a:pt x="943" y="1217"/>
                    <a:pt x="1217" y="943"/>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25"/>
            <p:cNvSpPr/>
            <p:nvPr/>
          </p:nvSpPr>
          <p:spPr>
            <a:xfrm>
              <a:off x="4713875" y="44874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5"/>
            <p:cNvSpPr/>
            <p:nvPr/>
          </p:nvSpPr>
          <p:spPr>
            <a:xfrm>
              <a:off x="4713875"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5"/>
            <p:cNvSpPr/>
            <p:nvPr/>
          </p:nvSpPr>
          <p:spPr>
            <a:xfrm>
              <a:off x="4713875" y="4400050"/>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5"/>
            <p:cNvSpPr/>
            <p:nvPr/>
          </p:nvSpPr>
          <p:spPr>
            <a:xfrm>
              <a:off x="4713875" y="4926400"/>
              <a:ext cx="29675" cy="29925"/>
            </a:xfrm>
            <a:custGeom>
              <a:avLst/>
              <a:gdLst/>
              <a:ahLst/>
              <a:cxnLst/>
              <a:rect l="l" t="t" r="r" b="b"/>
              <a:pathLst>
                <a:path w="1187" h="1197" extrusionOk="0">
                  <a:moveTo>
                    <a:pt x="629" y="0"/>
                  </a:moveTo>
                  <a:cubicBezTo>
                    <a:pt x="583" y="0"/>
                    <a:pt x="535" y="4"/>
                    <a:pt x="487" y="11"/>
                  </a:cubicBezTo>
                  <a:cubicBezTo>
                    <a:pt x="457" y="11"/>
                    <a:pt x="426" y="11"/>
                    <a:pt x="396" y="41"/>
                  </a:cubicBezTo>
                  <a:cubicBezTo>
                    <a:pt x="335" y="41"/>
                    <a:pt x="305" y="71"/>
                    <a:pt x="274" y="71"/>
                  </a:cubicBezTo>
                  <a:cubicBezTo>
                    <a:pt x="213" y="132"/>
                    <a:pt x="183" y="132"/>
                    <a:pt x="183" y="163"/>
                  </a:cubicBezTo>
                  <a:cubicBezTo>
                    <a:pt x="92" y="284"/>
                    <a:pt x="1" y="436"/>
                    <a:pt x="1" y="588"/>
                  </a:cubicBezTo>
                  <a:cubicBezTo>
                    <a:pt x="1" y="740"/>
                    <a:pt x="92" y="892"/>
                    <a:pt x="183" y="983"/>
                  </a:cubicBezTo>
                  <a:cubicBezTo>
                    <a:pt x="305" y="1105"/>
                    <a:pt x="457" y="1196"/>
                    <a:pt x="609" y="1196"/>
                  </a:cubicBezTo>
                  <a:cubicBezTo>
                    <a:pt x="761" y="1196"/>
                    <a:pt x="913" y="1105"/>
                    <a:pt x="1034" y="983"/>
                  </a:cubicBezTo>
                  <a:lnTo>
                    <a:pt x="1095" y="923"/>
                  </a:lnTo>
                  <a:cubicBezTo>
                    <a:pt x="1156" y="892"/>
                    <a:pt x="1156" y="831"/>
                    <a:pt x="1156" y="801"/>
                  </a:cubicBezTo>
                  <a:cubicBezTo>
                    <a:pt x="1156" y="771"/>
                    <a:pt x="1186" y="740"/>
                    <a:pt x="1186" y="679"/>
                  </a:cubicBezTo>
                  <a:lnTo>
                    <a:pt x="1186" y="588"/>
                  </a:lnTo>
                  <a:cubicBezTo>
                    <a:pt x="1186" y="436"/>
                    <a:pt x="1095" y="284"/>
                    <a:pt x="1004" y="163"/>
                  </a:cubicBezTo>
                  <a:cubicBezTo>
                    <a:pt x="933" y="45"/>
                    <a:pt x="789"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5"/>
            <p:cNvSpPr/>
            <p:nvPr/>
          </p:nvSpPr>
          <p:spPr>
            <a:xfrm>
              <a:off x="4796700" y="4487450"/>
              <a:ext cx="30425" cy="30400"/>
            </a:xfrm>
            <a:custGeom>
              <a:avLst/>
              <a:gdLst/>
              <a:ahLst/>
              <a:cxnLst/>
              <a:rect l="l" t="t" r="r" b="b"/>
              <a:pathLst>
                <a:path w="1217" h="1216" extrusionOk="0">
                  <a:moveTo>
                    <a:pt x="609" y="0"/>
                  </a:moveTo>
                  <a:cubicBezTo>
                    <a:pt x="274" y="0"/>
                    <a:pt x="1" y="274"/>
                    <a:pt x="1" y="608"/>
                  </a:cubicBezTo>
                  <a:cubicBezTo>
                    <a:pt x="1" y="973"/>
                    <a:pt x="27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5"/>
            <p:cNvSpPr/>
            <p:nvPr/>
          </p:nvSpPr>
          <p:spPr>
            <a:xfrm>
              <a:off x="4796700" y="4574825"/>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5"/>
            <p:cNvSpPr/>
            <p:nvPr/>
          </p:nvSpPr>
          <p:spPr>
            <a:xfrm>
              <a:off x="4795200" y="4312675"/>
              <a:ext cx="31175" cy="30400"/>
            </a:xfrm>
            <a:custGeom>
              <a:avLst/>
              <a:gdLst/>
              <a:ahLst/>
              <a:cxnLst/>
              <a:rect l="l" t="t" r="r" b="b"/>
              <a:pathLst>
                <a:path w="1247" h="1216" extrusionOk="0">
                  <a:moveTo>
                    <a:pt x="638" y="0"/>
                  </a:moveTo>
                  <a:cubicBezTo>
                    <a:pt x="274" y="0"/>
                    <a:pt x="0" y="274"/>
                    <a:pt x="0" y="608"/>
                  </a:cubicBezTo>
                  <a:cubicBezTo>
                    <a:pt x="0" y="973"/>
                    <a:pt x="274" y="1216"/>
                    <a:pt x="638" y="1216"/>
                  </a:cubicBezTo>
                  <a:cubicBezTo>
                    <a:pt x="973" y="1216"/>
                    <a:pt x="1246" y="973"/>
                    <a:pt x="1246" y="608"/>
                  </a:cubicBezTo>
                  <a:cubicBezTo>
                    <a:pt x="1246" y="274"/>
                    <a:pt x="97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5"/>
            <p:cNvSpPr/>
            <p:nvPr/>
          </p:nvSpPr>
          <p:spPr>
            <a:xfrm>
              <a:off x="4796700"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5"/>
            <p:cNvSpPr/>
            <p:nvPr/>
          </p:nvSpPr>
          <p:spPr>
            <a:xfrm>
              <a:off x="4796700" y="4751125"/>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5"/>
            <p:cNvSpPr/>
            <p:nvPr/>
          </p:nvSpPr>
          <p:spPr>
            <a:xfrm>
              <a:off x="4796700" y="4663725"/>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5"/>
            <p:cNvSpPr/>
            <p:nvPr/>
          </p:nvSpPr>
          <p:spPr>
            <a:xfrm>
              <a:off x="4795200" y="4400050"/>
              <a:ext cx="31175" cy="30425"/>
            </a:xfrm>
            <a:custGeom>
              <a:avLst/>
              <a:gdLst/>
              <a:ahLst/>
              <a:cxnLst/>
              <a:rect l="l" t="t" r="r" b="b"/>
              <a:pathLst>
                <a:path w="1247" h="1217" extrusionOk="0">
                  <a:moveTo>
                    <a:pt x="638" y="1"/>
                  </a:moveTo>
                  <a:cubicBezTo>
                    <a:pt x="274" y="1"/>
                    <a:pt x="0" y="274"/>
                    <a:pt x="0" y="608"/>
                  </a:cubicBezTo>
                  <a:cubicBezTo>
                    <a:pt x="0" y="973"/>
                    <a:pt x="274" y="1216"/>
                    <a:pt x="638" y="1216"/>
                  </a:cubicBezTo>
                  <a:cubicBezTo>
                    <a:pt x="973" y="1216"/>
                    <a:pt x="1246" y="973"/>
                    <a:pt x="1246" y="608"/>
                  </a:cubicBezTo>
                  <a:cubicBezTo>
                    <a:pt x="1246" y="274"/>
                    <a:pt x="973" y="1"/>
                    <a:pt x="6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5"/>
            <p:cNvSpPr/>
            <p:nvPr/>
          </p:nvSpPr>
          <p:spPr>
            <a:xfrm>
              <a:off x="4795950" y="4925900"/>
              <a:ext cx="30425" cy="30425"/>
            </a:xfrm>
            <a:custGeom>
              <a:avLst/>
              <a:gdLst/>
              <a:ahLst/>
              <a:cxnLst/>
              <a:rect l="l" t="t" r="r" b="b"/>
              <a:pathLst>
                <a:path w="1217" h="1217" extrusionOk="0">
                  <a:moveTo>
                    <a:pt x="605" y="0"/>
                  </a:moveTo>
                  <a:cubicBezTo>
                    <a:pt x="449" y="0"/>
                    <a:pt x="289" y="61"/>
                    <a:pt x="183" y="183"/>
                  </a:cubicBezTo>
                  <a:cubicBezTo>
                    <a:pt x="61" y="304"/>
                    <a:pt x="0" y="456"/>
                    <a:pt x="0" y="608"/>
                  </a:cubicBezTo>
                  <a:cubicBezTo>
                    <a:pt x="0" y="760"/>
                    <a:pt x="61" y="912"/>
                    <a:pt x="183" y="1003"/>
                  </a:cubicBezTo>
                  <a:cubicBezTo>
                    <a:pt x="304" y="1125"/>
                    <a:pt x="456" y="1216"/>
                    <a:pt x="608" y="1216"/>
                  </a:cubicBezTo>
                  <a:cubicBezTo>
                    <a:pt x="760" y="1216"/>
                    <a:pt x="912" y="1125"/>
                    <a:pt x="1003" y="1003"/>
                  </a:cubicBezTo>
                  <a:cubicBezTo>
                    <a:pt x="1125" y="912"/>
                    <a:pt x="1216" y="760"/>
                    <a:pt x="1216" y="608"/>
                  </a:cubicBezTo>
                  <a:cubicBezTo>
                    <a:pt x="1216" y="456"/>
                    <a:pt x="1125" y="304"/>
                    <a:pt x="1003" y="183"/>
                  </a:cubicBezTo>
                  <a:cubicBezTo>
                    <a:pt x="912" y="61"/>
                    <a:pt x="76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5"/>
            <p:cNvSpPr/>
            <p:nvPr/>
          </p:nvSpPr>
          <p:spPr>
            <a:xfrm>
              <a:off x="4878025" y="4838500"/>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5"/>
            <p:cNvSpPr/>
            <p:nvPr/>
          </p:nvSpPr>
          <p:spPr>
            <a:xfrm>
              <a:off x="4878025" y="4751125"/>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186" y="243"/>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5"/>
            <p:cNvSpPr/>
            <p:nvPr/>
          </p:nvSpPr>
          <p:spPr>
            <a:xfrm>
              <a:off x="4878025" y="4574825"/>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5"/>
            <p:cNvSpPr/>
            <p:nvPr/>
          </p:nvSpPr>
          <p:spPr>
            <a:xfrm>
              <a:off x="4878025" y="4312675"/>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5"/>
            <p:cNvSpPr/>
            <p:nvPr/>
          </p:nvSpPr>
          <p:spPr>
            <a:xfrm>
              <a:off x="4878025" y="466372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5"/>
            <p:cNvSpPr/>
            <p:nvPr/>
          </p:nvSpPr>
          <p:spPr>
            <a:xfrm>
              <a:off x="4878025" y="4487450"/>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5"/>
            <p:cNvSpPr/>
            <p:nvPr/>
          </p:nvSpPr>
          <p:spPr>
            <a:xfrm>
              <a:off x="4878025" y="4224525"/>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5"/>
            <p:cNvSpPr/>
            <p:nvPr/>
          </p:nvSpPr>
          <p:spPr>
            <a:xfrm>
              <a:off x="4878025" y="4400050"/>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5"/>
            <p:cNvSpPr/>
            <p:nvPr/>
          </p:nvSpPr>
          <p:spPr>
            <a:xfrm>
              <a:off x="4879525" y="4925900"/>
              <a:ext cx="30425" cy="30425"/>
            </a:xfrm>
            <a:custGeom>
              <a:avLst/>
              <a:gdLst/>
              <a:ahLst/>
              <a:cxnLst/>
              <a:rect l="l" t="t" r="r" b="b"/>
              <a:pathLst>
                <a:path w="1217" h="1217" extrusionOk="0">
                  <a:moveTo>
                    <a:pt x="563" y="0"/>
                  </a:moveTo>
                  <a:cubicBezTo>
                    <a:pt x="411" y="0"/>
                    <a:pt x="259" y="61"/>
                    <a:pt x="153" y="183"/>
                  </a:cubicBezTo>
                  <a:lnTo>
                    <a:pt x="62" y="243"/>
                  </a:lnTo>
                  <a:cubicBezTo>
                    <a:pt x="31" y="304"/>
                    <a:pt x="31" y="335"/>
                    <a:pt x="31" y="365"/>
                  </a:cubicBezTo>
                  <a:cubicBezTo>
                    <a:pt x="31" y="395"/>
                    <a:pt x="1" y="456"/>
                    <a:pt x="1" y="487"/>
                  </a:cubicBezTo>
                  <a:lnTo>
                    <a:pt x="1" y="608"/>
                  </a:lnTo>
                  <a:cubicBezTo>
                    <a:pt x="1" y="760"/>
                    <a:pt x="62" y="912"/>
                    <a:pt x="183" y="1003"/>
                  </a:cubicBezTo>
                  <a:cubicBezTo>
                    <a:pt x="305" y="1125"/>
                    <a:pt x="426" y="1216"/>
                    <a:pt x="609" y="1216"/>
                  </a:cubicBezTo>
                  <a:lnTo>
                    <a:pt x="700" y="1216"/>
                  </a:lnTo>
                  <a:cubicBezTo>
                    <a:pt x="761" y="1216"/>
                    <a:pt x="791" y="1216"/>
                    <a:pt x="822" y="1155"/>
                  </a:cubicBezTo>
                  <a:cubicBezTo>
                    <a:pt x="852" y="1155"/>
                    <a:pt x="913" y="1125"/>
                    <a:pt x="943" y="1125"/>
                  </a:cubicBezTo>
                  <a:cubicBezTo>
                    <a:pt x="974" y="1095"/>
                    <a:pt x="1004" y="1095"/>
                    <a:pt x="1004" y="1064"/>
                  </a:cubicBezTo>
                  <a:cubicBezTo>
                    <a:pt x="1126" y="943"/>
                    <a:pt x="1217" y="791"/>
                    <a:pt x="1217" y="639"/>
                  </a:cubicBezTo>
                  <a:lnTo>
                    <a:pt x="1217" y="517"/>
                  </a:lnTo>
                  <a:cubicBezTo>
                    <a:pt x="1126" y="456"/>
                    <a:pt x="1095" y="395"/>
                    <a:pt x="1095" y="365"/>
                  </a:cubicBezTo>
                  <a:cubicBezTo>
                    <a:pt x="1095" y="335"/>
                    <a:pt x="1065" y="304"/>
                    <a:pt x="1065" y="243"/>
                  </a:cubicBezTo>
                  <a:cubicBezTo>
                    <a:pt x="1004" y="213"/>
                    <a:pt x="1004" y="183"/>
                    <a:pt x="974" y="183"/>
                  </a:cubicBezTo>
                  <a:cubicBezTo>
                    <a:pt x="867" y="61"/>
                    <a:pt x="7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5"/>
            <p:cNvSpPr/>
            <p:nvPr/>
          </p:nvSpPr>
          <p:spPr>
            <a:xfrm>
              <a:off x="4960075" y="4137125"/>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5"/>
            <p:cNvSpPr/>
            <p:nvPr/>
          </p:nvSpPr>
          <p:spPr>
            <a:xfrm>
              <a:off x="4960075" y="4487450"/>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5"/>
            <p:cNvSpPr/>
            <p:nvPr/>
          </p:nvSpPr>
          <p:spPr>
            <a:xfrm>
              <a:off x="4960075" y="4312675"/>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5"/>
            <p:cNvSpPr/>
            <p:nvPr/>
          </p:nvSpPr>
          <p:spPr>
            <a:xfrm>
              <a:off x="4960075" y="4224525"/>
              <a:ext cx="30425" cy="30400"/>
            </a:xfrm>
            <a:custGeom>
              <a:avLst/>
              <a:gdLst/>
              <a:ahLst/>
              <a:cxnLst/>
              <a:rect l="l" t="t" r="r" b="b"/>
              <a:pathLst>
                <a:path w="1217" h="1216" extrusionOk="0">
                  <a:moveTo>
                    <a:pt x="609" y="0"/>
                  </a:moveTo>
                  <a:cubicBezTo>
                    <a:pt x="274" y="0"/>
                    <a:pt x="1" y="274"/>
                    <a:pt x="1" y="608"/>
                  </a:cubicBezTo>
                  <a:cubicBezTo>
                    <a:pt x="1" y="942"/>
                    <a:pt x="244" y="1216"/>
                    <a:pt x="609" y="1216"/>
                  </a:cubicBezTo>
                  <a:cubicBezTo>
                    <a:pt x="943" y="1216"/>
                    <a:pt x="1217" y="942"/>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5"/>
            <p:cNvSpPr/>
            <p:nvPr/>
          </p:nvSpPr>
          <p:spPr>
            <a:xfrm>
              <a:off x="4960075" y="4400050"/>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5"/>
            <p:cNvSpPr/>
            <p:nvPr/>
          </p:nvSpPr>
          <p:spPr>
            <a:xfrm>
              <a:off x="4960075" y="4837750"/>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5"/>
            <p:cNvSpPr/>
            <p:nvPr/>
          </p:nvSpPr>
          <p:spPr>
            <a:xfrm>
              <a:off x="4960075" y="4751125"/>
              <a:ext cx="30425" cy="30425"/>
            </a:xfrm>
            <a:custGeom>
              <a:avLst/>
              <a:gdLst/>
              <a:ahLst/>
              <a:cxnLst/>
              <a:rect l="l" t="t" r="r" b="b"/>
              <a:pathLst>
                <a:path w="1217" h="1217" extrusionOk="0">
                  <a:moveTo>
                    <a:pt x="609" y="0"/>
                  </a:moveTo>
                  <a:cubicBezTo>
                    <a:pt x="274" y="0"/>
                    <a:pt x="1" y="243"/>
                    <a:pt x="1" y="608"/>
                  </a:cubicBezTo>
                  <a:cubicBezTo>
                    <a:pt x="1" y="943"/>
                    <a:pt x="24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5"/>
            <p:cNvSpPr/>
            <p:nvPr/>
          </p:nvSpPr>
          <p:spPr>
            <a:xfrm>
              <a:off x="4960075" y="4663725"/>
              <a:ext cx="30425" cy="30425"/>
            </a:xfrm>
            <a:custGeom>
              <a:avLst/>
              <a:gdLst/>
              <a:ahLst/>
              <a:cxnLst/>
              <a:rect l="l" t="t" r="r" b="b"/>
              <a:pathLst>
                <a:path w="1217" h="1217" extrusionOk="0">
                  <a:moveTo>
                    <a:pt x="609" y="1"/>
                  </a:moveTo>
                  <a:cubicBezTo>
                    <a:pt x="274" y="1"/>
                    <a:pt x="1" y="244"/>
                    <a:pt x="1" y="609"/>
                  </a:cubicBezTo>
                  <a:cubicBezTo>
                    <a:pt x="1" y="943"/>
                    <a:pt x="24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5"/>
            <p:cNvSpPr/>
            <p:nvPr/>
          </p:nvSpPr>
          <p:spPr>
            <a:xfrm>
              <a:off x="4960075" y="4574825"/>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5"/>
            <p:cNvSpPr/>
            <p:nvPr/>
          </p:nvSpPr>
          <p:spPr>
            <a:xfrm>
              <a:off x="4960075" y="4926175"/>
              <a:ext cx="30425" cy="30150"/>
            </a:xfrm>
            <a:custGeom>
              <a:avLst/>
              <a:gdLst/>
              <a:ahLst/>
              <a:cxnLst/>
              <a:rect l="l" t="t" r="r" b="b"/>
              <a:pathLst>
                <a:path w="1217" h="1206" extrusionOk="0">
                  <a:moveTo>
                    <a:pt x="595" y="0"/>
                  </a:moveTo>
                  <a:cubicBezTo>
                    <a:pt x="439" y="0"/>
                    <a:pt x="302" y="77"/>
                    <a:pt x="183" y="172"/>
                  </a:cubicBezTo>
                  <a:cubicBezTo>
                    <a:pt x="62" y="263"/>
                    <a:pt x="1" y="415"/>
                    <a:pt x="1" y="597"/>
                  </a:cubicBezTo>
                  <a:cubicBezTo>
                    <a:pt x="1" y="719"/>
                    <a:pt x="62" y="901"/>
                    <a:pt x="183" y="992"/>
                  </a:cubicBezTo>
                  <a:cubicBezTo>
                    <a:pt x="305" y="1114"/>
                    <a:pt x="457" y="1205"/>
                    <a:pt x="609" y="1205"/>
                  </a:cubicBezTo>
                  <a:cubicBezTo>
                    <a:pt x="670" y="1205"/>
                    <a:pt x="761" y="1205"/>
                    <a:pt x="822" y="1144"/>
                  </a:cubicBezTo>
                  <a:cubicBezTo>
                    <a:pt x="913" y="1114"/>
                    <a:pt x="974" y="1084"/>
                    <a:pt x="1034" y="1023"/>
                  </a:cubicBezTo>
                  <a:cubicBezTo>
                    <a:pt x="1126" y="932"/>
                    <a:pt x="1217" y="780"/>
                    <a:pt x="1217" y="628"/>
                  </a:cubicBezTo>
                  <a:lnTo>
                    <a:pt x="1217" y="506"/>
                  </a:lnTo>
                  <a:cubicBezTo>
                    <a:pt x="1186" y="445"/>
                    <a:pt x="1126" y="384"/>
                    <a:pt x="1126" y="354"/>
                  </a:cubicBezTo>
                  <a:cubicBezTo>
                    <a:pt x="1126" y="324"/>
                    <a:pt x="1095" y="293"/>
                    <a:pt x="1095" y="232"/>
                  </a:cubicBezTo>
                  <a:cubicBezTo>
                    <a:pt x="1065" y="202"/>
                    <a:pt x="1065" y="172"/>
                    <a:pt x="1034" y="172"/>
                  </a:cubicBezTo>
                  <a:lnTo>
                    <a:pt x="943" y="80"/>
                  </a:lnTo>
                  <a:cubicBezTo>
                    <a:pt x="913" y="50"/>
                    <a:pt x="882" y="50"/>
                    <a:pt x="822" y="50"/>
                  </a:cubicBezTo>
                  <a:cubicBezTo>
                    <a:pt x="791" y="50"/>
                    <a:pt x="761" y="20"/>
                    <a:pt x="730" y="20"/>
                  </a:cubicBezTo>
                  <a:cubicBezTo>
                    <a:pt x="684" y="6"/>
                    <a:pt x="63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5"/>
            <p:cNvSpPr/>
            <p:nvPr/>
          </p:nvSpPr>
          <p:spPr>
            <a:xfrm>
              <a:off x="4960075" y="3962350"/>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5"/>
            <p:cNvSpPr/>
            <p:nvPr/>
          </p:nvSpPr>
          <p:spPr>
            <a:xfrm>
              <a:off x="4960075" y="4048975"/>
              <a:ext cx="30425" cy="30425"/>
            </a:xfrm>
            <a:custGeom>
              <a:avLst/>
              <a:gdLst/>
              <a:ahLst/>
              <a:cxnLst/>
              <a:rect l="l" t="t" r="r" b="b"/>
              <a:pathLst>
                <a:path w="1217" h="1217" extrusionOk="0">
                  <a:moveTo>
                    <a:pt x="609" y="1"/>
                  </a:moveTo>
                  <a:cubicBezTo>
                    <a:pt x="274" y="1"/>
                    <a:pt x="1" y="274"/>
                    <a:pt x="1" y="609"/>
                  </a:cubicBezTo>
                  <a:cubicBezTo>
                    <a:pt x="1" y="882"/>
                    <a:pt x="183" y="1095"/>
                    <a:pt x="457" y="1186"/>
                  </a:cubicBezTo>
                  <a:cubicBezTo>
                    <a:pt x="487" y="1186"/>
                    <a:pt x="578" y="1217"/>
                    <a:pt x="609" y="1217"/>
                  </a:cubicBezTo>
                  <a:cubicBezTo>
                    <a:pt x="943" y="1217"/>
                    <a:pt x="1217" y="943"/>
                    <a:pt x="1217" y="609"/>
                  </a:cubicBezTo>
                  <a:cubicBezTo>
                    <a:pt x="1186" y="335"/>
                    <a:pt x="974" y="122"/>
                    <a:pt x="761" y="31"/>
                  </a:cubicBezTo>
                  <a:cubicBezTo>
                    <a:pt x="730" y="31"/>
                    <a:pt x="670"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5"/>
            <p:cNvSpPr/>
            <p:nvPr/>
          </p:nvSpPr>
          <p:spPr>
            <a:xfrm>
              <a:off x="4960075"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5"/>
            <p:cNvSpPr/>
            <p:nvPr/>
          </p:nvSpPr>
          <p:spPr>
            <a:xfrm>
              <a:off x="4878025" y="3872675"/>
              <a:ext cx="30400" cy="31200"/>
            </a:xfrm>
            <a:custGeom>
              <a:avLst/>
              <a:gdLst/>
              <a:ahLst/>
              <a:cxnLst/>
              <a:rect l="l" t="t" r="r" b="b"/>
              <a:pathLst>
                <a:path w="1216" h="1248" extrusionOk="0">
                  <a:moveTo>
                    <a:pt x="608" y="1"/>
                  </a:moveTo>
                  <a:cubicBezTo>
                    <a:pt x="274" y="1"/>
                    <a:pt x="0" y="275"/>
                    <a:pt x="0" y="609"/>
                  </a:cubicBezTo>
                  <a:cubicBezTo>
                    <a:pt x="0" y="974"/>
                    <a:pt x="274" y="1247"/>
                    <a:pt x="608" y="1247"/>
                  </a:cubicBezTo>
                  <a:cubicBezTo>
                    <a:pt x="973" y="1247"/>
                    <a:pt x="1216" y="974"/>
                    <a:pt x="1216" y="609"/>
                  </a:cubicBezTo>
                  <a:cubicBezTo>
                    <a:pt x="1216" y="275"/>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5"/>
            <p:cNvSpPr/>
            <p:nvPr/>
          </p:nvSpPr>
          <p:spPr>
            <a:xfrm>
              <a:off x="4878025" y="4137125"/>
              <a:ext cx="29650" cy="29675"/>
            </a:xfrm>
            <a:custGeom>
              <a:avLst/>
              <a:gdLst/>
              <a:ahLst/>
              <a:cxnLst/>
              <a:rect l="l" t="t" r="r" b="b"/>
              <a:pathLst>
                <a:path w="1186" h="1187" extrusionOk="0">
                  <a:moveTo>
                    <a:pt x="608" y="1"/>
                  </a:moveTo>
                  <a:cubicBezTo>
                    <a:pt x="395" y="1"/>
                    <a:pt x="152" y="153"/>
                    <a:pt x="91" y="335"/>
                  </a:cubicBezTo>
                  <a:cubicBezTo>
                    <a:pt x="91" y="396"/>
                    <a:pt x="91" y="396"/>
                    <a:pt x="61" y="426"/>
                  </a:cubicBezTo>
                  <a:cubicBezTo>
                    <a:pt x="61" y="457"/>
                    <a:pt x="0" y="548"/>
                    <a:pt x="0" y="578"/>
                  </a:cubicBezTo>
                  <a:lnTo>
                    <a:pt x="0" y="669"/>
                  </a:lnTo>
                  <a:cubicBezTo>
                    <a:pt x="61" y="913"/>
                    <a:pt x="213" y="1065"/>
                    <a:pt x="395" y="1125"/>
                  </a:cubicBezTo>
                  <a:cubicBezTo>
                    <a:pt x="456" y="1186"/>
                    <a:pt x="517" y="1186"/>
                    <a:pt x="578" y="1186"/>
                  </a:cubicBezTo>
                  <a:cubicBezTo>
                    <a:pt x="821" y="1186"/>
                    <a:pt x="1034" y="1034"/>
                    <a:pt x="1125" y="852"/>
                  </a:cubicBezTo>
                  <a:cubicBezTo>
                    <a:pt x="1125" y="791"/>
                    <a:pt x="1125" y="791"/>
                    <a:pt x="1155" y="761"/>
                  </a:cubicBezTo>
                  <a:cubicBezTo>
                    <a:pt x="1155" y="730"/>
                    <a:pt x="1186" y="639"/>
                    <a:pt x="1186" y="609"/>
                  </a:cubicBezTo>
                  <a:lnTo>
                    <a:pt x="1186" y="487"/>
                  </a:lnTo>
                  <a:cubicBezTo>
                    <a:pt x="1155" y="274"/>
                    <a:pt x="1003" y="122"/>
                    <a:pt x="821" y="31"/>
                  </a:cubicBezTo>
                  <a:cubicBezTo>
                    <a:pt x="730" y="1"/>
                    <a:pt x="699"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5"/>
            <p:cNvSpPr/>
            <p:nvPr/>
          </p:nvSpPr>
          <p:spPr>
            <a:xfrm>
              <a:off x="4878025" y="404897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216" y="274"/>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5"/>
            <p:cNvSpPr/>
            <p:nvPr/>
          </p:nvSpPr>
          <p:spPr>
            <a:xfrm>
              <a:off x="4878025" y="3961600"/>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216" y="274"/>
                    <a:pt x="973"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5"/>
            <p:cNvSpPr/>
            <p:nvPr/>
          </p:nvSpPr>
          <p:spPr>
            <a:xfrm>
              <a:off x="4796700" y="3961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5"/>
            <p:cNvSpPr/>
            <p:nvPr/>
          </p:nvSpPr>
          <p:spPr>
            <a:xfrm>
              <a:off x="4796700"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5"/>
            <p:cNvSpPr/>
            <p:nvPr/>
          </p:nvSpPr>
          <p:spPr>
            <a:xfrm>
              <a:off x="4795200" y="4224525"/>
              <a:ext cx="31175" cy="30400"/>
            </a:xfrm>
            <a:custGeom>
              <a:avLst/>
              <a:gdLst/>
              <a:ahLst/>
              <a:cxnLst/>
              <a:rect l="l" t="t" r="r" b="b"/>
              <a:pathLst>
                <a:path w="1247" h="1216" extrusionOk="0">
                  <a:moveTo>
                    <a:pt x="638" y="0"/>
                  </a:moveTo>
                  <a:cubicBezTo>
                    <a:pt x="274" y="0"/>
                    <a:pt x="0" y="274"/>
                    <a:pt x="0" y="608"/>
                  </a:cubicBezTo>
                  <a:cubicBezTo>
                    <a:pt x="0" y="882"/>
                    <a:pt x="213" y="1094"/>
                    <a:pt x="426" y="1186"/>
                  </a:cubicBezTo>
                  <a:cubicBezTo>
                    <a:pt x="517" y="1216"/>
                    <a:pt x="547" y="1216"/>
                    <a:pt x="638" y="1216"/>
                  </a:cubicBezTo>
                  <a:cubicBezTo>
                    <a:pt x="973" y="1216"/>
                    <a:pt x="1246" y="942"/>
                    <a:pt x="1246" y="608"/>
                  </a:cubicBezTo>
                  <a:cubicBezTo>
                    <a:pt x="1246" y="334"/>
                    <a:pt x="1094" y="122"/>
                    <a:pt x="821" y="31"/>
                  </a:cubicBezTo>
                  <a:cubicBezTo>
                    <a:pt x="730" y="0"/>
                    <a:pt x="69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5"/>
            <p:cNvSpPr/>
            <p:nvPr/>
          </p:nvSpPr>
          <p:spPr>
            <a:xfrm>
              <a:off x="4796700" y="4137125"/>
              <a:ext cx="30425" cy="3042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5"/>
            <p:cNvSpPr/>
            <p:nvPr/>
          </p:nvSpPr>
          <p:spPr>
            <a:xfrm>
              <a:off x="4796700" y="4048975"/>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5"/>
            <p:cNvSpPr/>
            <p:nvPr/>
          </p:nvSpPr>
          <p:spPr>
            <a:xfrm>
              <a:off x="4713875" y="3872675"/>
              <a:ext cx="30425" cy="31200"/>
            </a:xfrm>
            <a:custGeom>
              <a:avLst/>
              <a:gdLst/>
              <a:ahLst/>
              <a:cxnLst/>
              <a:rect l="l" t="t" r="r" b="b"/>
              <a:pathLst>
                <a:path w="1217" h="1248" extrusionOk="0">
                  <a:moveTo>
                    <a:pt x="609" y="1"/>
                  </a:moveTo>
                  <a:cubicBezTo>
                    <a:pt x="274" y="1"/>
                    <a:pt x="1" y="275"/>
                    <a:pt x="1" y="609"/>
                  </a:cubicBezTo>
                  <a:cubicBezTo>
                    <a:pt x="31" y="974"/>
                    <a:pt x="305" y="1247"/>
                    <a:pt x="609" y="1247"/>
                  </a:cubicBezTo>
                  <a:cubicBezTo>
                    <a:pt x="943" y="1247"/>
                    <a:pt x="1217" y="974"/>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5"/>
            <p:cNvSpPr/>
            <p:nvPr/>
          </p:nvSpPr>
          <p:spPr>
            <a:xfrm>
              <a:off x="4713875" y="3961600"/>
              <a:ext cx="30425" cy="30425"/>
            </a:xfrm>
            <a:custGeom>
              <a:avLst/>
              <a:gdLst/>
              <a:ahLst/>
              <a:cxnLst/>
              <a:rect l="l" t="t" r="r" b="b"/>
              <a:pathLst>
                <a:path w="1217" h="1217" extrusionOk="0">
                  <a:moveTo>
                    <a:pt x="609" y="0"/>
                  </a:moveTo>
                  <a:cubicBezTo>
                    <a:pt x="274" y="0"/>
                    <a:pt x="1" y="243"/>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5"/>
            <p:cNvSpPr/>
            <p:nvPr/>
          </p:nvSpPr>
          <p:spPr>
            <a:xfrm>
              <a:off x="4713875" y="4136375"/>
              <a:ext cx="30425" cy="30425"/>
            </a:xfrm>
            <a:custGeom>
              <a:avLst/>
              <a:gdLst/>
              <a:ahLst/>
              <a:cxnLst/>
              <a:rect l="l" t="t" r="r" b="b"/>
              <a:pathLst>
                <a:path w="1217" h="1217" extrusionOk="0">
                  <a:moveTo>
                    <a:pt x="609" y="0"/>
                  </a:moveTo>
                  <a:cubicBezTo>
                    <a:pt x="274" y="0"/>
                    <a:pt x="1" y="274"/>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5"/>
            <p:cNvSpPr/>
            <p:nvPr/>
          </p:nvSpPr>
          <p:spPr>
            <a:xfrm>
              <a:off x="4713875" y="4223750"/>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5"/>
            <p:cNvSpPr/>
            <p:nvPr/>
          </p:nvSpPr>
          <p:spPr>
            <a:xfrm>
              <a:off x="4713875" y="4048975"/>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5"/>
            <p:cNvSpPr/>
            <p:nvPr/>
          </p:nvSpPr>
          <p:spPr>
            <a:xfrm>
              <a:off x="4713875" y="4312675"/>
              <a:ext cx="29675" cy="29650"/>
            </a:xfrm>
            <a:custGeom>
              <a:avLst/>
              <a:gdLst/>
              <a:ahLst/>
              <a:cxnLst/>
              <a:rect l="l" t="t" r="r" b="b"/>
              <a:pathLst>
                <a:path w="1187" h="1186" extrusionOk="0">
                  <a:moveTo>
                    <a:pt x="609" y="0"/>
                  </a:moveTo>
                  <a:cubicBezTo>
                    <a:pt x="396" y="0"/>
                    <a:pt x="153" y="152"/>
                    <a:pt x="92" y="365"/>
                  </a:cubicBezTo>
                  <a:cubicBezTo>
                    <a:pt x="92" y="395"/>
                    <a:pt x="92" y="395"/>
                    <a:pt x="31" y="426"/>
                  </a:cubicBezTo>
                  <a:cubicBezTo>
                    <a:pt x="31" y="456"/>
                    <a:pt x="1" y="547"/>
                    <a:pt x="1" y="578"/>
                  </a:cubicBezTo>
                  <a:lnTo>
                    <a:pt x="1" y="699"/>
                  </a:lnTo>
                  <a:cubicBezTo>
                    <a:pt x="31" y="912"/>
                    <a:pt x="183" y="1064"/>
                    <a:pt x="396" y="1155"/>
                  </a:cubicBezTo>
                  <a:cubicBezTo>
                    <a:pt x="457" y="1185"/>
                    <a:pt x="487" y="1185"/>
                    <a:pt x="578" y="1185"/>
                  </a:cubicBezTo>
                  <a:cubicBezTo>
                    <a:pt x="852" y="1185"/>
                    <a:pt x="1065" y="1003"/>
                    <a:pt x="1156" y="730"/>
                  </a:cubicBezTo>
                  <a:cubicBezTo>
                    <a:pt x="1156" y="699"/>
                    <a:pt x="1186" y="608"/>
                    <a:pt x="1186" y="578"/>
                  </a:cubicBezTo>
                  <a:lnTo>
                    <a:pt x="1186" y="456"/>
                  </a:lnTo>
                  <a:cubicBezTo>
                    <a:pt x="1186" y="274"/>
                    <a:pt x="1034" y="91"/>
                    <a:pt x="791" y="61"/>
                  </a:cubicBezTo>
                  <a:cubicBezTo>
                    <a:pt x="730" y="0"/>
                    <a:pt x="70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86" name="Google Shape;786;p25"/>
          <p:cNvCxnSpPr/>
          <p:nvPr/>
        </p:nvCxnSpPr>
        <p:spPr>
          <a:xfrm>
            <a:off x="10258033" y="63154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787" name="Google Shape;787;p25"/>
          <p:cNvCxnSpPr/>
          <p:nvPr/>
        </p:nvCxnSpPr>
        <p:spPr>
          <a:xfrm>
            <a:off x="10258033" y="6518667"/>
            <a:ext cx="2372000" cy="0"/>
          </a:xfrm>
          <a:prstGeom prst="straightConnector1">
            <a:avLst/>
          </a:prstGeom>
          <a:noFill/>
          <a:ln w="19050" cap="flat" cmpd="sng">
            <a:solidFill>
              <a:srgbClr val="3F5294"/>
            </a:solidFill>
            <a:prstDash val="solid"/>
            <a:round/>
            <a:headEnd type="none" w="med" len="med"/>
            <a:tailEnd type="none" w="med" len="med"/>
          </a:ln>
        </p:spPr>
      </p:cxnSp>
      <p:sp>
        <p:nvSpPr>
          <p:cNvPr id="788" name="Google Shape;788;p25"/>
          <p:cNvSpPr/>
          <p:nvPr/>
        </p:nvSpPr>
        <p:spPr>
          <a:xfrm rot="5400000">
            <a:off x="702780" y="-344275"/>
            <a:ext cx="894859" cy="2300383"/>
          </a:xfrm>
          <a:custGeom>
            <a:avLst/>
            <a:gdLst/>
            <a:ahLst/>
            <a:cxnLst/>
            <a:rect l="l" t="t" r="r" b="b"/>
            <a:pathLst>
              <a:path w="23010" h="59151" fill="none" extrusionOk="0">
                <a:moveTo>
                  <a:pt x="0" y="59150"/>
                </a:moveTo>
                <a:lnTo>
                  <a:pt x="0" y="11520"/>
                </a:lnTo>
                <a:cubicBezTo>
                  <a:pt x="0" y="5168"/>
                  <a:pt x="5168" y="1"/>
                  <a:pt x="11490" y="1"/>
                </a:cubicBezTo>
                <a:lnTo>
                  <a:pt x="11490" y="1"/>
                </a:lnTo>
                <a:cubicBezTo>
                  <a:pt x="17843" y="1"/>
                  <a:pt x="23010" y="5168"/>
                  <a:pt x="23010" y="11520"/>
                </a:cubicBezTo>
                <a:lnTo>
                  <a:pt x="23010" y="59150"/>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9" name="Google Shape;789;p25"/>
          <p:cNvCxnSpPr/>
          <p:nvPr/>
        </p:nvCxnSpPr>
        <p:spPr>
          <a:xfrm>
            <a:off x="10258033" y="6721867"/>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1148525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90"/>
        <p:cNvGrpSpPr/>
        <p:nvPr/>
      </p:nvGrpSpPr>
      <p:grpSpPr>
        <a:xfrm>
          <a:off x="0" y="0"/>
          <a:ext cx="0" cy="0"/>
          <a:chOff x="0" y="0"/>
          <a:chExt cx="0" cy="0"/>
        </a:xfrm>
      </p:grpSpPr>
      <p:sp>
        <p:nvSpPr>
          <p:cNvPr id="791" name="Google Shape;791;p26"/>
          <p:cNvSpPr txBox="1">
            <a:spLocks noGrp="1"/>
          </p:cNvSpPr>
          <p:nvPr>
            <p:ph type="title"/>
          </p:nvPr>
        </p:nvSpPr>
        <p:spPr>
          <a:xfrm>
            <a:off x="5393433" y="3460467"/>
            <a:ext cx="58476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92" name="Google Shape;792;p26"/>
          <p:cNvSpPr txBox="1">
            <a:spLocks noGrp="1"/>
          </p:cNvSpPr>
          <p:nvPr>
            <p:ph type="title" idx="2" hasCustomPrompt="1"/>
          </p:nvPr>
        </p:nvSpPr>
        <p:spPr>
          <a:xfrm>
            <a:off x="8497467" y="1812033"/>
            <a:ext cx="2743200" cy="138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93" name="Google Shape;793;p26"/>
          <p:cNvSpPr txBox="1">
            <a:spLocks noGrp="1"/>
          </p:cNvSpPr>
          <p:nvPr>
            <p:ph type="subTitle" idx="1"/>
          </p:nvPr>
        </p:nvSpPr>
        <p:spPr>
          <a:xfrm>
            <a:off x="5393267" y="4582867"/>
            <a:ext cx="5847600" cy="9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794" name="Google Shape;794;p26"/>
          <p:cNvSpPr/>
          <p:nvPr/>
        </p:nvSpPr>
        <p:spPr>
          <a:xfrm>
            <a:off x="0"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5" name="Google Shape;795;p26"/>
          <p:cNvSpPr/>
          <p:nvPr/>
        </p:nvSpPr>
        <p:spPr>
          <a:xfrm>
            <a:off x="747884" y="1466633"/>
            <a:ext cx="406160" cy="5589864"/>
          </a:xfrm>
          <a:custGeom>
            <a:avLst/>
            <a:gdLst/>
            <a:ahLst/>
            <a:cxnLst/>
            <a:rect l="l" t="t" r="r" b="b"/>
            <a:pathLst>
              <a:path w="5716" h="78664" extrusionOk="0">
                <a:moveTo>
                  <a:pt x="2858" y="0"/>
                </a:moveTo>
                <a:cubicBezTo>
                  <a:pt x="1308" y="0"/>
                  <a:pt x="1" y="1277"/>
                  <a:pt x="1" y="2857"/>
                </a:cubicBezTo>
                <a:lnTo>
                  <a:pt x="1" y="75807"/>
                </a:lnTo>
                <a:cubicBezTo>
                  <a:pt x="1" y="77387"/>
                  <a:pt x="1308" y="78664"/>
                  <a:pt x="2858" y="78664"/>
                </a:cubicBezTo>
                <a:cubicBezTo>
                  <a:pt x="4408" y="78664"/>
                  <a:pt x="5715" y="77357"/>
                  <a:pt x="5715" y="75807"/>
                </a:cubicBezTo>
                <a:lnTo>
                  <a:pt x="5715" y="2857"/>
                </a:lnTo>
                <a:cubicBezTo>
                  <a:pt x="5715" y="1277"/>
                  <a:pt x="4408" y="0"/>
                  <a:pt x="285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96" name="Google Shape;796;p26"/>
          <p:cNvCxnSpPr/>
          <p:nvPr/>
        </p:nvCxnSpPr>
        <p:spPr>
          <a:xfrm>
            <a:off x="8171600" y="6532100"/>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4027966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97"/>
        <p:cNvGrpSpPr/>
        <p:nvPr/>
      </p:nvGrpSpPr>
      <p:grpSpPr>
        <a:xfrm>
          <a:off x="0" y="0"/>
          <a:ext cx="0" cy="0"/>
          <a:chOff x="0" y="0"/>
          <a:chExt cx="0" cy="0"/>
        </a:xfrm>
      </p:grpSpPr>
      <p:sp>
        <p:nvSpPr>
          <p:cNvPr id="798" name="Google Shape;798;p27"/>
          <p:cNvSpPr/>
          <p:nvPr/>
        </p:nvSpPr>
        <p:spPr>
          <a:xfrm>
            <a:off x="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9" name="Google Shape;799;p27"/>
          <p:cNvSpPr/>
          <p:nvPr/>
        </p:nvSpPr>
        <p:spPr>
          <a:xfrm>
            <a:off x="944640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0" name="Google Shape;800;p27"/>
          <p:cNvSpPr txBox="1">
            <a:spLocks noGrp="1"/>
          </p:cNvSpPr>
          <p:nvPr>
            <p:ph type="title"/>
          </p:nvPr>
        </p:nvSpPr>
        <p:spPr>
          <a:xfrm>
            <a:off x="2057600" y="3432233"/>
            <a:ext cx="8076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01" name="Google Shape;801;p27"/>
          <p:cNvSpPr txBox="1">
            <a:spLocks noGrp="1"/>
          </p:cNvSpPr>
          <p:nvPr>
            <p:ph type="title" idx="2" hasCustomPrompt="1"/>
          </p:nvPr>
        </p:nvSpPr>
        <p:spPr>
          <a:xfrm>
            <a:off x="4722000" y="1653933"/>
            <a:ext cx="2745600" cy="1540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802" name="Google Shape;802;p27"/>
          <p:cNvSpPr txBox="1">
            <a:spLocks noGrp="1"/>
          </p:cNvSpPr>
          <p:nvPr>
            <p:ph type="subTitle" idx="1"/>
          </p:nvPr>
        </p:nvSpPr>
        <p:spPr>
          <a:xfrm>
            <a:off x="2057600" y="4554633"/>
            <a:ext cx="8076800" cy="9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803" name="Google Shape;803;p27"/>
          <p:cNvGrpSpPr/>
          <p:nvPr/>
        </p:nvGrpSpPr>
        <p:grpSpPr>
          <a:xfrm rot="5400000">
            <a:off x="9302600" y="4278385"/>
            <a:ext cx="4201733" cy="957500"/>
            <a:chOff x="5719975" y="3030725"/>
            <a:chExt cx="3151300" cy="718125"/>
          </a:xfrm>
        </p:grpSpPr>
        <p:sp>
          <p:nvSpPr>
            <p:cNvPr id="804" name="Google Shape;804;p27"/>
            <p:cNvSpPr/>
            <p:nvPr/>
          </p:nvSpPr>
          <p:spPr>
            <a:xfrm>
              <a:off x="6282300" y="3030725"/>
              <a:ext cx="2588975" cy="321475"/>
            </a:xfrm>
            <a:custGeom>
              <a:avLst/>
              <a:gdLst/>
              <a:ahLst/>
              <a:cxnLst/>
              <a:rect l="l" t="t" r="r" b="b"/>
              <a:pathLst>
                <a:path w="103559" h="12859" fill="none" extrusionOk="0">
                  <a:moveTo>
                    <a:pt x="6414" y="31"/>
                  </a:moveTo>
                  <a:cubicBezTo>
                    <a:pt x="2858" y="31"/>
                    <a:pt x="0" y="2919"/>
                    <a:pt x="0" y="6445"/>
                  </a:cubicBezTo>
                  <a:lnTo>
                    <a:pt x="0" y="6445"/>
                  </a:lnTo>
                  <a:cubicBezTo>
                    <a:pt x="0" y="10031"/>
                    <a:pt x="2888" y="12858"/>
                    <a:pt x="6414" y="12858"/>
                  </a:cubicBezTo>
                  <a:lnTo>
                    <a:pt x="103559" y="12858"/>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7"/>
            <p:cNvSpPr/>
            <p:nvPr/>
          </p:nvSpPr>
          <p:spPr>
            <a:xfrm>
              <a:off x="5719975" y="3426625"/>
              <a:ext cx="2588975" cy="322225"/>
            </a:xfrm>
            <a:custGeom>
              <a:avLst/>
              <a:gdLst/>
              <a:ahLst/>
              <a:cxnLst/>
              <a:rect l="l" t="t" r="r" b="b"/>
              <a:pathLst>
                <a:path w="103559" h="12889" fill="none" extrusionOk="0">
                  <a:moveTo>
                    <a:pt x="6414" y="31"/>
                  </a:moveTo>
                  <a:cubicBezTo>
                    <a:pt x="2858" y="31"/>
                    <a:pt x="1" y="2919"/>
                    <a:pt x="1" y="6475"/>
                  </a:cubicBezTo>
                  <a:lnTo>
                    <a:pt x="1" y="6475"/>
                  </a:lnTo>
                  <a:cubicBezTo>
                    <a:pt x="1" y="10031"/>
                    <a:pt x="2888" y="12889"/>
                    <a:pt x="6414" y="12889"/>
                  </a:cubicBezTo>
                  <a:lnTo>
                    <a:pt x="103559" y="12889"/>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6" name="Google Shape;806;p27"/>
          <p:cNvGrpSpPr/>
          <p:nvPr/>
        </p:nvGrpSpPr>
        <p:grpSpPr>
          <a:xfrm rot="10800000">
            <a:off x="229970" y="228889"/>
            <a:ext cx="2098949" cy="2241385"/>
            <a:chOff x="4921325" y="1013225"/>
            <a:chExt cx="1175575" cy="1255350"/>
          </a:xfrm>
        </p:grpSpPr>
        <p:sp>
          <p:nvSpPr>
            <p:cNvPr id="807" name="Google Shape;807;p27"/>
            <p:cNvSpPr/>
            <p:nvPr/>
          </p:nvSpPr>
          <p:spPr>
            <a:xfrm>
              <a:off x="4921325" y="2238925"/>
              <a:ext cx="30425" cy="29650"/>
            </a:xfrm>
            <a:custGeom>
              <a:avLst/>
              <a:gdLst/>
              <a:ahLst/>
              <a:cxnLst/>
              <a:rect l="l" t="t" r="r" b="b"/>
              <a:pathLst>
                <a:path w="1217" h="1186" extrusionOk="0">
                  <a:moveTo>
                    <a:pt x="593" y="1"/>
                  </a:moveTo>
                  <a:cubicBezTo>
                    <a:pt x="441" y="1"/>
                    <a:pt x="289" y="61"/>
                    <a:pt x="183" y="183"/>
                  </a:cubicBezTo>
                  <a:cubicBezTo>
                    <a:pt x="62" y="274"/>
                    <a:pt x="1" y="426"/>
                    <a:pt x="1" y="578"/>
                  </a:cubicBezTo>
                  <a:cubicBezTo>
                    <a:pt x="1" y="730"/>
                    <a:pt x="62" y="882"/>
                    <a:pt x="183" y="1004"/>
                  </a:cubicBezTo>
                  <a:cubicBezTo>
                    <a:pt x="305" y="1125"/>
                    <a:pt x="457" y="1186"/>
                    <a:pt x="609" y="1186"/>
                  </a:cubicBezTo>
                  <a:cubicBezTo>
                    <a:pt x="761" y="1186"/>
                    <a:pt x="913" y="1125"/>
                    <a:pt x="1004" y="1004"/>
                  </a:cubicBezTo>
                  <a:cubicBezTo>
                    <a:pt x="1125" y="882"/>
                    <a:pt x="1217" y="730"/>
                    <a:pt x="1217" y="578"/>
                  </a:cubicBezTo>
                  <a:cubicBezTo>
                    <a:pt x="1217" y="426"/>
                    <a:pt x="1125" y="274"/>
                    <a:pt x="1004" y="183"/>
                  </a:cubicBezTo>
                  <a:cubicBezTo>
                    <a:pt x="897" y="61"/>
                    <a:pt x="745" y="1"/>
                    <a:pt x="5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7"/>
            <p:cNvSpPr/>
            <p:nvPr/>
          </p:nvSpPr>
          <p:spPr>
            <a:xfrm>
              <a:off x="5003400" y="2150775"/>
              <a:ext cx="30425" cy="30425"/>
            </a:xfrm>
            <a:custGeom>
              <a:avLst/>
              <a:gdLst/>
              <a:ahLst/>
              <a:cxnLst/>
              <a:rect l="l" t="t" r="r" b="b"/>
              <a:pathLst>
                <a:path w="1217" h="1217" extrusionOk="0">
                  <a:moveTo>
                    <a:pt x="608" y="1"/>
                  </a:moveTo>
                  <a:cubicBezTo>
                    <a:pt x="274" y="1"/>
                    <a:pt x="0" y="274"/>
                    <a:pt x="0" y="609"/>
                  </a:cubicBezTo>
                  <a:cubicBezTo>
                    <a:pt x="0" y="912"/>
                    <a:pt x="274" y="1186"/>
                    <a:pt x="608" y="1216"/>
                  </a:cubicBezTo>
                  <a:cubicBezTo>
                    <a:pt x="973" y="1216"/>
                    <a:pt x="1216" y="973"/>
                    <a:pt x="1216" y="609"/>
                  </a:cubicBezTo>
                  <a:cubicBezTo>
                    <a:pt x="1216" y="274"/>
                    <a:pt x="973"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7"/>
            <p:cNvSpPr/>
            <p:nvPr/>
          </p:nvSpPr>
          <p:spPr>
            <a:xfrm>
              <a:off x="5003400" y="2239100"/>
              <a:ext cx="30425" cy="29475"/>
            </a:xfrm>
            <a:custGeom>
              <a:avLst/>
              <a:gdLst/>
              <a:ahLst/>
              <a:cxnLst/>
              <a:rect l="l" t="t" r="r" b="b"/>
              <a:pathLst>
                <a:path w="1217" h="1179" extrusionOk="0">
                  <a:moveTo>
                    <a:pt x="584" y="1"/>
                  </a:moveTo>
                  <a:cubicBezTo>
                    <a:pt x="442" y="1"/>
                    <a:pt x="296" y="63"/>
                    <a:pt x="183" y="176"/>
                  </a:cubicBezTo>
                  <a:cubicBezTo>
                    <a:pt x="92" y="267"/>
                    <a:pt x="0" y="419"/>
                    <a:pt x="0" y="571"/>
                  </a:cubicBezTo>
                  <a:lnTo>
                    <a:pt x="0" y="693"/>
                  </a:lnTo>
                  <a:cubicBezTo>
                    <a:pt x="0" y="723"/>
                    <a:pt x="31" y="784"/>
                    <a:pt x="31" y="814"/>
                  </a:cubicBezTo>
                  <a:cubicBezTo>
                    <a:pt x="31" y="845"/>
                    <a:pt x="31" y="875"/>
                    <a:pt x="92" y="936"/>
                  </a:cubicBezTo>
                  <a:lnTo>
                    <a:pt x="152" y="997"/>
                  </a:lnTo>
                  <a:cubicBezTo>
                    <a:pt x="274" y="1118"/>
                    <a:pt x="426" y="1179"/>
                    <a:pt x="578" y="1179"/>
                  </a:cubicBezTo>
                  <a:cubicBezTo>
                    <a:pt x="760" y="1179"/>
                    <a:pt x="882" y="1118"/>
                    <a:pt x="1064" y="997"/>
                  </a:cubicBezTo>
                  <a:cubicBezTo>
                    <a:pt x="1095" y="997"/>
                    <a:pt x="1095" y="966"/>
                    <a:pt x="1155" y="936"/>
                  </a:cubicBezTo>
                  <a:cubicBezTo>
                    <a:pt x="1155" y="875"/>
                    <a:pt x="1186" y="845"/>
                    <a:pt x="1186" y="814"/>
                  </a:cubicBezTo>
                  <a:cubicBezTo>
                    <a:pt x="1216" y="753"/>
                    <a:pt x="1216" y="723"/>
                    <a:pt x="1216" y="693"/>
                  </a:cubicBezTo>
                  <a:lnTo>
                    <a:pt x="1216" y="571"/>
                  </a:lnTo>
                  <a:cubicBezTo>
                    <a:pt x="1216" y="419"/>
                    <a:pt x="1155" y="267"/>
                    <a:pt x="1034" y="145"/>
                  </a:cubicBezTo>
                  <a:cubicBezTo>
                    <a:pt x="1034" y="115"/>
                    <a:pt x="1004" y="115"/>
                    <a:pt x="943" y="85"/>
                  </a:cubicBezTo>
                  <a:cubicBezTo>
                    <a:pt x="912" y="85"/>
                    <a:pt x="882" y="54"/>
                    <a:pt x="852" y="54"/>
                  </a:cubicBezTo>
                  <a:cubicBezTo>
                    <a:pt x="791" y="24"/>
                    <a:pt x="760" y="24"/>
                    <a:pt x="730" y="24"/>
                  </a:cubicBezTo>
                  <a:cubicBezTo>
                    <a:pt x="683" y="8"/>
                    <a:pt x="634" y="1"/>
                    <a:pt x="5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27"/>
            <p:cNvSpPr/>
            <p:nvPr/>
          </p:nvSpPr>
          <p:spPr>
            <a:xfrm>
              <a:off x="5085475" y="2062625"/>
              <a:ext cx="30425" cy="118575"/>
            </a:xfrm>
            <a:custGeom>
              <a:avLst/>
              <a:gdLst/>
              <a:ahLst/>
              <a:cxnLst/>
              <a:rect l="l" t="t" r="r" b="b"/>
              <a:pathLst>
                <a:path w="1217" h="4743" extrusionOk="0">
                  <a:moveTo>
                    <a:pt x="608" y="1"/>
                  </a:moveTo>
                  <a:cubicBezTo>
                    <a:pt x="274" y="1"/>
                    <a:pt x="0" y="274"/>
                    <a:pt x="0" y="609"/>
                  </a:cubicBezTo>
                  <a:cubicBezTo>
                    <a:pt x="0" y="943"/>
                    <a:pt x="274" y="1217"/>
                    <a:pt x="608" y="1217"/>
                  </a:cubicBezTo>
                  <a:cubicBezTo>
                    <a:pt x="942" y="1217"/>
                    <a:pt x="1216" y="943"/>
                    <a:pt x="1216" y="609"/>
                  </a:cubicBezTo>
                  <a:cubicBezTo>
                    <a:pt x="1216" y="274"/>
                    <a:pt x="942" y="1"/>
                    <a:pt x="608" y="1"/>
                  </a:cubicBezTo>
                  <a:close/>
                  <a:moveTo>
                    <a:pt x="608" y="3527"/>
                  </a:moveTo>
                  <a:cubicBezTo>
                    <a:pt x="274" y="3527"/>
                    <a:pt x="0" y="3800"/>
                    <a:pt x="0" y="4135"/>
                  </a:cubicBezTo>
                  <a:cubicBezTo>
                    <a:pt x="0" y="4438"/>
                    <a:pt x="274" y="4712"/>
                    <a:pt x="608" y="4742"/>
                  </a:cubicBezTo>
                  <a:cubicBezTo>
                    <a:pt x="942" y="4742"/>
                    <a:pt x="1216" y="4499"/>
                    <a:pt x="1216" y="4135"/>
                  </a:cubicBezTo>
                  <a:cubicBezTo>
                    <a:pt x="1216" y="3800"/>
                    <a:pt x="942" y="3527"/>
                    <a:pt x="608" y="352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27"/>
            <p:cNvSpPr/>
            <p:nvPr/>
          </p:nvSpPr>
          <p:spPr>
            <a:xfrm>
              <a:off x="5085475"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27"/>
            <p:cNvSpPr/>
            <p:nvPr/>
          </p:nvSpPr>
          <p:spPr>
            <a:xfrm>
              <a:off x="5166775" y="1975250"/>
              <a:ext cx="30425" cy="205950"/>
            </a:xfrm>
            <a:custGeom>
              <a:avLst/>
              <a:gdLst/>
              <a:ahLst/>
              <a:cxnLst/>
              <a:rect l="l" t="t" r="r" b="b"/>
              <a:pathLst>
                <a:path w="1217" h="8238" extrusionOk="0">
                  <a:moveTo>
                    <a:pt x="608" y="0"/>
                  </a:moveTo>
                  <a:cubicBezTo>
                    <a:pt x="274" y="0"/>
                    <a:pt x="1" y="274"/>
                    <a:pt x="1" y="608"/>
                  </a:cubicBezTo>
                  <a:cubicBezTo>
                    <a:pt x="1" y="943"/>
                    <a:pt x="274" y="1216"/>
                    <a:pt x="608" y="1216"/>
                  </a:cubicBezTo>
                  <a:cubicBezTo>
                    <a:pt x="973" y="1216"/>
                    <a:pt x="1216" y="943"/>
                    <a:pt x="1216" y="608"/>
                  </a:cubicBezTo>
                  <a:cubicBezTo>
                    <a:pt x="1216" y="274"/>
                    <a:pt x="973" y="0"/>
                    <a:pt x="608" y="0"/>
                  </a:cubicBezTo>
                  <a:close/>
                  <a:moveTo>
                    <a:pt x="608" y="3496"/>
                  </a:moveTo>
                  <a:cubicBezTo>
                    <a:pt x="274" y="3496"/>
                    <a:pt x="1" y="3769"/>
                    <a:pt x="1" y="4104"/>
                  </a:cubicBezTo>
                  <a:cubicBezTo>
                    <a:pt x="1" y="4438"/>
                    <a:pt x="274" y="4712"/>
                    <a:pt x="608" y="4712"/>
                  </a:cubicBezTo>
                  <a:cubicBezTo>
                    <a:pt x="973" y="4712"/>
                    <a:pt x="1216" y="4438"/>
                    <a:pt x="1216" y="4104"/>
                  </a:cubicBezTo>
                  <a:cubicBezTo>
                    <a:pt x="1216" y="3769"/>
                    <a:pt x="973" y="3496"/>
                    <a:pt x="608" y="3496"/>
                  </a:cubicBezTo>
                  <a:close/>
                  <a:moveTo>
                    <a:pt x="608" y="7022"/>
                  </a:moveTo>
                  <a:cubicBezTo>
                    <a:pt x="274" y="7022"/>
                    <a:pt x="1" y="7295"/>
                    <a:pt x="1" y="7630"/>
                  </a:cubicBezTo>
                  <a:cubicBezTo>
                    <a:pt x="1" y="7933"/>
                    <a:pt x="274" y="8207"/>
                    <a:pt x="608" y="8237"/>
                  </a:cubicBezTo>
                  <a:cubicBezTo>
                    <a:pt x="973" y="8237"/>
                    <a:pt x="1216" y="7994"/>
                    <a:pt x="1216" y="7630"/>
                  </a:cubicBezTo>
                  <a:cubicBezTo>
                    <a:pt x="1216" y="7295"/>
                    <a:pt x="973" y="7022"/>
                    <a:pt x="608" y="70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27"/>
            <p:cNvSpPr/>
            <p:nvPr/>
          </p:nvSpPr>
          <p:spPr>
            <a:xfrm>
              <a:off x="5167525" y="2238925"/>
              <a:ext cx="30425" cy="29650"/>
            </a:xfrm>
            <a:custGeom>
              <a:avLst/>
              <a:gdLst/>
              <a:ahLst/>
              <a:cxnLst/>
              <a:rect l="l" t="t" r="r" b="b"/>
              <a:pathLst>
                <a:path w="1217" h="1186" extrusionOk="0">
                  <a:moveTo>
                    <a:pt x="624" y="1"/>
                  </a:moveTo>
                  <a:cubicBezTo>
                    <a:pt x="472" y="1"/>
                    <a:pt x="320" y="61"/>
                    <a:pt x="214" y="183"/>
                  </a:cubicBezTo>
                  <a:cubicBezTo>
                    <a:pt x="92" y="274"/>
                    <a:pt x="1" y="426"/>
                    <a:pt x="1" y="578"/>
                  </a:cubicBezTo>
                  <a:lnTo>
                    <a:pt x="1" y="700"/>
                  </a:lnTo>
                  <a:cubicBezTo>
                    <a:pt x="1" y="730"/>
                    <a:pt x="62" y="791"/>
                    <a:pt x="62" y="821"/>
                  </a:cubicBezTo>
                  <a:cubicBezTo>
                    <a:pt x="62" y="852"/>
                    <a:pt x="62" y="882"/>
                    <a:pt x="92" y="943"/>
                  </a:cubicBezTo>
                  <a:lnTo>
                    <a:pt x="183" y="1004"/>
                  </a:lnTo>
                  <a:cubicBezTo>
                    <a:pt x="274" y="1125"/>
                    <a:pt x="426" y="1186"/>
                    <a:pt x="578" y="1186"/>
                  </a:cubicBezTo>
                  <a:cubicBezTo>
                    <a:pt x="730" y="1186"/>
                    <a:pt x="882" y="1125"/>
                    <a:pt x="1034" y="1004"/>
                  </a:cubicBezTo>
                  <a:cubicBezTo>
                    <a:pt x="1156" y="882"/>
                    <a:pt x="1217" y="730"/>
                    <a:pt x="1217" y="578"/>
                  </a:cubicBezTo>
                  <a:cubicBezTo>
                    <a:pt x="1217"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27"/>
            <p:cNvSpPr/>
            <p:nvPr/>
          </p:nvSpPr>
          <p:spPr>
            <a:xfrm>
              <a:off x="5248850" y="1887850"/>
              <a:ext cx="30425" cy="293350"/>
            </a:xfrm>
            <a:custGeom>
              <a:avLst/>
              <a:gdLst/>
              <a:ahLst/>
              <a:cxnLst/>
              <a:rect l="l" t="t" r="r" b="b"/>
              <a:pathLst>
                <a:path w="1217" h="11734" extrusionOk="0">
                  <a:moveTo>
                    <a:pt x="608" y="1"/>
                  </a:moveTo>
                  <a:cubicBezTo>
                    <a:pt x="274" y="1"/>
                    <a:pt x="0" y="274"/>
                    <a:pt x="0" y="609"/>
                  </a:cubicBezTo>
                  <a:cubicBezTo>
                    <a:pt x="0" y="943"/>
                    <a:pt x="274" y="1217"/>
                    <a:pt x="608" y="1217"/>
                  </a:cubicBezTo>
                  <a:cubicBezTo>
                    <a:pt x="943" y="1217"/>
                    <a:pt x="1216" y="943"/>
                    <a:pt x="1216" y="609"/>
                  </a:cubicBezTo>
                  <a:cubicBezTo>
                    <a:pt x="1216" y="274"/>
                    <a:pt x="943" y="1"/>
                    <a:pt x="608" y="1"/>
                  </a:cubicBezTo>
                  <a:close/>
                  <a:moveTo>
                    <a:pt x="608" y="3496"/>
                  </a:moveTo>
                  <a:cubicBezTo>
                    <a:pt x="274" y="3496"/>
                    <a:pt x="0" y="3770"/>
                    <a:pt x="0" y="4104"/>
                  </a:cubicBezTo>
                  <a:cubicBezTo>
                    <a:pt x="0" y="4439"/>
                    <a:pt x="274" y="4712"/>
                    <a:pt x="608" y="4712"/>
                  </a:cubicBezTo>
                  <a:cubicBezTo>
                    <a:pt x="943" y="4712"/>
                    <a:pt x="1216" y="4439"/>
                    <a:pt x="1216" y="4104"/>
                  </a:cubicBezTo>
                  <a:cubicBezTo>
                    <a:pt x="1216" y="3770"/>
                    <a:pt x="943" y="3496"/>
                    <a:pt x="608" y="3496"/>
                  </a:cubicBezTo>
                  <a:close/>
                  <a:moveTo>
                    <a:pt x="608" y="6992"/>
                  </a:moveTo>
                  <a:cubicBezTo>
                    <a:pt x="274" y="6992"/>
                    <a:pt x="0" y="7265"/>
                    <a:pt x="0" y="7600"/>
                  </a:cubicBezTo>
                  <a:cubicBezTo>
                    <a:pt x="0" y="7934"/>
                    <a:pt x="274" y="8208"/>
                    <a:pt x="608" y="8208"/>
                  </a:cubicBezTo>
                  <a:cubicBezTo>
                    <a:pt x="943" y="8208"/>
                    <a:pt x="1216" y="7934"/>
                    <a:pt x="1216" y="7600"/>
                  </a:cubicBezTo>
                  <a:cubicBezTo>
                    <a:pt x="1216" y="7265"/>
                    <a:pt x="943" y="6992"/>
                    <a:pt x="608" y="6992"/>
                  </a:cubicBezTo>
                  <a:close/>
                  <a:moveTo>
                    <a:pt x="608" y="10518"/>
                  </a:moveTo>
                  <a:cubicBezTo>
                    <a:pt x="274" y="10518"/>
                    <a:pt x="0" y="10791"/>
                    <a:pt x="0" y="11126"/>
                  </a:cubicBezTo>
                  <a:cubicBezTo>
                    <a:pt x="0" y="11429"/>
                    <a:pt x="274" y="11703"/>
                    <a:pt x="608" y="11733"/>
                  </a:cubicBezTo>
                  <a:cubicBezTo>
                    <a:pt x="943" y="11733"/>
                    <a:pt x="1216" y="11490"/>
                    <a:pt x="1216" y="11126"/>
                  </a:cubicBezTo>
                  <a:cubicBezTo>
                    <a:pt x="1216" y="10791"/>
                    <a:pt x="943" y="10518"/>
                    <a:pt x="608" y="105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7"/>
            <p:cNvSpPr/>
            <p:nvPr/>
          </p:nvSpPr>
          <p:spPr>
            <a:xfrm>
              <a:off x="524885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7"/>
            <p:cNvSpPr/>
            <p:nvPr/>
          </p:nvSpPr>
          <p:spPr>
            <a:xfrm>
              <a:off x="5330150" y="1800475"/>
              <a:ext cx="30425" cy="380725"/>
            </a:xfrm>
            <a:custGeom>
              <a:avLst/>
              <a:gdLst/>
              <a:ahLst/>
              <a:cxnLst/>
              <a:rect l="l" t="t" r="r" b="b"/>
              <a:pathLst>
                <a:path w="1217" h="15229" extrusionOk="0">
                  <a:moveTo>
                    <a:pt x="609" y="0"/>
                  </a:moveTo>
                  <a:cubicBezTo>
                    <a:pt x="274" y="0"/>
                    <a:pt x="1" y="274"/>
                    <a:pt x="1" y="608"/>
                  </a:cubicBezTo>
                  <a:cubicBezTo>
                    <a:pt x="1" y="912"/>
                    <a:pt x="274" y="1186"/>
                    <a:pt x="609" y="1216"/>
                  </a:cubicBezTo>
                  <a:cubicBezTo>
                    <a:pt x="973" y="1216"/>
                    <a:pt x="1216" y="943"/>
                    <a:pt x="1216" y="608"/>
                  </a:cubicBezTo>
                  <a:cubicBezTo>
                    <a:pt x="1216" y="274"/>
                    <a:pt x="973" y="0"/>
                    <a:pt x="609" y="0"/>
                  </a:cubicBezTo>
                  <a:close/>
                  <a:moveTo>
                    <a:pt x="609" y="3496"/>
                  </a:moveTo>
                  <a:cubicBezTo>
                    <a:pt x="274" y="3496"/>
                    <a:pt x="1" y="3769"/>
                    <a:pt x="1" y="4104"/>
                  </a:cubicBezTo>
                  <a:cubicBezTo>
                    <a:pt x="1" y="4438"/>
                    <a:pt x="274" y="4712"/>
                    <a:pt x="609" y="4712"/>
                  </a:cubicBezTo>
                  <a:cubicBezTo>
                    <a:pt x="973" y="4712"/>
                    <a:pt x="1216" y="4438"/>
                    <a:pt x="1216" y="4104"/>
                  </a:cubicBezTo>
                  <a:cubicBezTo>
                    <a:pt x="1216" y="3769"/>
                    <a:pt x="973" y="3496"/>
                    <a:pt x="609" y="3496"/>
                  </a:cubicBezTo>
                  <a:close/>
                  <a:moveTo>
                    <a:pt x="609" y="6991"/>
                  </a:moveTo>
                  <a:cubicBezTo>
                    <a:pt x="274" y="6991"/>
                    <a:pt x="1" y="7265"/>
                    <a:pt x="1" y="7599"/>
                  </a:cubicBezTo>
                  <a:cubicBezTo>
                    <a:pt x="1" y="7934"/>
                    <a:pt x="274" y="8207"/>
                    <a:pt x="609" y="8207"/>
                  </a:cubicBezTo>
                  <a:cubicBezTo>
                    <a:pt x="973" y="8207"/>
                    <a:pt x="1216" y="7934"/>
                    <a:pt x="1216" y="7599"/>
                  </a:cubicBezTo>
                  <a:cubicBezTo>
                    <a:pt x="1216" y="7265"/>
                    <a:pt x="973" y="6991"/>
                    <a:pt x="609" y="6991"/>
                  </a:cubicBezTo>
                  <a:close/>
                  <a:moveTo>
                    <a:pt x="609" y="10487"/>
                  </a:moveTo>
                  <a:cubicBezTo>
                    <a:pt x="274" y="10487"/>
                    <a:pt x="1" y="10760"/>
                    <a:pt x="1" y="11095"/>
                  </a:cubicBezTo>
                  <a:cubicBezTo>
                    <a:pt x="1" y="11429"/>
                    <a:pt x="274" y="11703"/>
                    <a:pt x="609" y="11703"/>
                  </a:cubicBezTo>
                  <a:cubicBezTo>
                    <a:pt x="973" y="11703"/>
                    <a:pt x="1216" y="11429"/>
                    <a:pt x="1216" y="11095"/>
                  </a:cubicBezTo>
                  <a:cubicBezTo>
                    <a:pt x="1216" y="10760"/>
                    <a:pt x="973" y="10487"/>
                    <a:pt x="609" y="10487"/>
                  </a:cubicBezTo>
                  <a:close/>
                  <a:moveTo>
                    <a:pt x="609" y="14013"/>
                  </a:moveTo>
                  <a:cubicBezTo>
                    <a:pt x="274" y="14013"/>
                    <a:pt x="1" y="14286"/>
                    <a:pt x="1" y="14621"/>
                  </a:cubicBezTo>
                  <a:cubicBezTo>
                    <a:pt x="1" y="14924"/>
                    <a:pt x="274" y="15198"/>
                    <a:pt x="609" y="15228"/>
                  </a:cubicBezTo>
                  <a:cubicBezTo>
                    <a:pt x="973" y="15228"/>
                    <a:pt x="1216" y="14985"/>
                    <a:pt x="1216" y="14621"/>
                  </a:cubicBezTo>
                  <a:cubicBezTo>
                    <a:pt x="1216" y="14286"/>
                    <a:pt x="973" y="14013"/>
                    <a:pt x="609" y="1401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7"/>
            <p:cNvSpPr/>
            <p:nvPr/>
          </p:nvSpPr>
          <p:spPr>
            <a:xfrm>
              <a:off x="5330150" y="2238925"/>
              <a:ext cx="30425" cy="29650"/>
            </a:xfrm>
            <a:custGeom>
              <a:avLst/>
              <a:gdLst/>
              <a:ahLst/>
              <a:cxnLst/>
              <a:rect l="l" t="t" r="r" b="b"/>
              <a:pathLst>
                <a:path w="1217" h="1186" extrusionOk="0">
                  <a:moveTo>
                    <a:pt x="624" y="1"/>
                  </a:moveTo>
                  <a:cubicBezTo>
                    <a:pt x="472" y="1"/>
                    <a:pt x="320" y="61"/>
                    <a:pt x="213" y="183"/>
                  </a:cubicBezTo>
                  <a:cubicBezTo>
                    <a:pt x="92" y="274"/>
                    <a:pt x="1" y="426"/>
                    <a:pt x="1" y="578"/>
                  </a:cubicBezTo>
                  <a:cubicBezTo>
                    <a:pt x="1" y="730"/>
                    <a:pt x="92" y="882"/>
                    <a:pt x="213" y="1004"/>
                  </a:cubicBezTo>
                  <a:cubicBezTo>
                    <a:pt x="305" y="1125"/>
                    <a:pt x="457" y="1186"/>
                    <a:pt x="609" y="1186"/>
                  </a:cubicBezTo>
                  <a:cubicBezTo>
                    <a:pt x="700" y="1186"/>
                    <a:pt x="761" y="1156"/>
                    <a:pt x="852" y="1125"/>
                  </a:cubicBezTo>
                  <a:cubicBezTo>
                    <a:pt x="912" y="1125"/>
                    <a:pt x="1004" y="1034"/>
                    <a:pt x="1034" y="1004"/>
                  </a:cubicBezTo>
                  <a:cubicBezTo>
                    <a:pt x="1156" y="882"/>
                    <a:pt x="1216" y="730"/>
                    <a:pt x="1216" y="578"/>
                  </a:cubicBezTo>
                  <a:cubicBezTo>
                    <a:pt x="1216"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7"/>
            <p:cNvSpPr/>
            <p:nvPr/>
          </p:nvSpPr>
          <p:spPr>
            <a:xfrm>
              <a:off x="5412225" y="1712325"/>
              <a:ext cx="30425" cy="468875"/>
            </a:xfrm>
            <a:custGeom>
              <a:avLst/>
              <a:gdLst/>
              <a:ahLst/>
              <a:cxnLst/>
              <a:rect l="l" t="t" r="r" b="b"/>
              <a:pathLst>
                <a:path w="1217" h="18755"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moveTo>
                    <a:pt x="608" y="3526"/>
                  </a:moveTo>
                  <a:cubicBezTo>
                    <a:pt x="274" y="3526"/>
                    <a:pt x="0" y="3800"/>
                    <a:pt x="0" y="4134"/>
                  </a:cubicBezTo>
                  <a:cubicBezTo>
                    <a:pt x="0" y="4438"/>
                    <a:pt x="274" y="4712"/>
                    <a:pt x="608" y="4742"/>
                  </a:cubicBezTo>
                  <a:cubicBezTo>
                    <a:pt x="943" y="4742"/>
                    <a:pt x="1216" y="4469"/>
                    <a:pt x="1216" y="4134"/>
                  </a:cubicBezTo>
                  <a:cubicBezTo>
                    <a:pt x="1216" y="3800"/>
                    <a:pt x="943" y="3526"/>
                    <a:pt x="608" y="3526"/>
                  </a:cubicBezTo>
                  <a:close/>
                  <a:moveTo>
                    <a:pt x="608" y="7022"/>
                  </a:moveTo>
                  <a:cubicBezTo>
                    <a:pt x="274" y="7022"/>
                    <a:pt x="0" y="7295"/>
                    <a:pt x="0" y="7630"/>
                  </a:cubicBezTo>
                  <a:cubicBezTo>
                    <a:pt x="0" y="7964"/>
                    <a:pt x="274" y="8238"/>
                    <a:pt x="608" y="8238"/>
                  </a:cubicBezTo>
                  <a:cubicBezTo>
                    <a:pt x="943" y="8238"/>
                    <a:pt x="1216" y="7964"/>
                    <a:pt x="1216" y="7630"/>
                  </a:cubicBezTo>
                  <a:cubicBezTo>
                    <a:pt x="1216" y="7295"/>
                    <a:pt x="943" y="7022"/>
                    <a:pt x="608" y="7022"/>
                  </a:cubicBezTo>
                  <a:close/>
                  <a:moveTo>
                    <a:pt x="608" y="10517"/>
                  </a:moveTo>
                  <a:cubicBezTo>
                    <a:pt x="274" y="10517"/>
                    <a:pt x="0" y="10791"/>
                    <a:pt x="0" y="11125"/>
                  </a:cubicBezTo>
                  <a:cubicBezTo>
                    <a:pt x="0" y="11460"/>
                    <a:pt x="274" y="11733"/>
                    <a:pt x="608" y="11733"/>
                  </a:cubicBezTo>
                  <a:cubicBezTo>
                    <a:pt x="943" y="11733"/>
                    <a:pt x="1216" y="11460"/>
                    <a:pt x="1216" y="11125"/>
                  </a:cubicBezTo>
                  <a:cubicBezTo>
                    <a:pt x="1216" y="10791"/>
                    <a:pt x="943" y="10517"/>
                    <a:pt x="608" y="10517"/>
                  </a:cubicBezTo>
                  <a:close/>
                  <a:moveTo>
                    <a:pt x="608" y="14013"/>
                  </a:moveTo>
                  <a:cubicBezTo>
                    <a:pt x="274" y="14013"/>
                    <a:pt x="0" y="14286"/>
                    <a:pt x="0" y="14621"/>
                  </a:cubicBezTo>
                  <a:cubicBezTo>
                    <a:pt x="0" y="14955"/>
                    <a:pt x="274" y="15229"/>
                    <a:pt x="608" y="15229"/>
                  </a:cubicBezTo>
                  <a:cubicBezTo>
                    <a:pt x="943" y="15229"/>
                    <a:pt x="1216" y="14955"/>
                    <a:pt x="1216" y="14621"/>
                  </a:cubicBezTo>
                  <a:cubicBezTo>
                    <a:pt x="1216" y="14286"/>
                    <a:pt x="943" y="14013"/>
                    <a:pt x="608" y="14013"/>
                  </a:cubicBezTo>
                  <a:close/>
                  <a:moveTo>
                    <a:pt x="608" y="17539"/>
                  </a:moveTo>
                  <a:cubicBezTo>
                    <a:pt x="274" y="17539"/>
                    <a:pt x="0" y="17812"/>
                    <a:pt x="0" y="18147"/>
                  </a:cubicBezTo>
                  <a:cubicBezTo>
                    <a:pt x="0" y="18450"/>
                    <a:pt x="274" y="18724"/>
                    <a:pt x="608" y="18754"/>
                  </a:cubicBezTo>
                  <a:cubicBezTo>
                    <a:pt x="943" y="18754"/>
                    <a:pt x="1216" y="18511"/>
                    <a:pt x="1216" y="18147"/>
                  </a:cubicBezTo>
                  <a:cubicBezTo>
                    <a:pt x="1216" y="17812"/>
                    <a:pt x="943" y="17539"/>
                    <a:pt x="608" y="1753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7"/>
            <p:cNvSpPr/>
            <p:nvPr/>
          </p:nvSpPr>
          <p:spPr>
            <a:xfrm>
              <a:off x="5412225" y="2239200"/>
              <a:ext cx="30425" cy="29375"/>
            </a:xfrm>
            <a:custGeom>
              <a:avLst/>
              <a:gdLst/>
              <a:ahLst/>
              <a:cxnLst/>
              <a:rect l="l" t="t" r="r" b="b"/>
              <a:pathLst>
                <a:path w="1217" h="1175" extrusionOk="0">
                  <a:moveTo>
                    <a:pt x="606" y="1"/>
                  </a:moveTo>
                  <a:cubicBezTo>
                    <a:pt x="567" y="1"/>
                    <a:pt x="527" y="7"/>
                    <a:pt x="487" y="20"/>
                  </a:cubicBezTo>
                  <a:cubicBezTo>
                    <a:pt x="456" y="20"/>
                    <a:pt x="395" y="50"/>
                    <a:pt x="365" y="50"/>
                  </a:cubicBezTo>
                  <a:cubicBezTo>
                    <a:pt x="335" y="50"/>
                    <a:pt x="304" y="50"/>
                    <a:pt x="274" y="81"/>
                  </a:cubicBezTo>
                  <a:cubicBezTo>
                    <a:pt x="274" y="111"/>
                    <a:pt x="213" y="111"/>
                    <a:pt x="183" y="172"/>
                  </a:cubicBezTo>
                  <a:cubicBezTo>
                    <a:pt x="61" y="263"/>
                    <a:pt x="0" y="415"/>
                    <a:pt x="0" y="567"/>
                  </a:cubicBezTo>
                  <a:cubicBezTo>
                    <a:pt x="0" y="719"/>
                    <a:pt x="61" y="871"/>
                    <a:pt x="183" y="993"/>
                  </a:cubicBezTo>
                  <a:cubicBezTo>
                    <a:pt x="304" y="1114"/>
                    <a:pt x="456" y="1175"/>
                    <a:pt x="608" y="1175"/>
                  </a:cubicBezTo>
                  <a:cubicBezTo>
                    <a:pt x="760" y="1175"/>
                    <a:pt x="912" y="1114"/>
                    <a:pt x="1064" y="993"/>
                  </a:cubicBezTo>
                  <a:cubicBezTo>
                    <a:pt x="1095" y="993"/>
                    <a:pt x="1095" y="962"/>
                    <a:pt x="1125" y="932"/>
                  </a:cubicBezTo>
                  <a:cubicBezTo>
                    <a:pt x="1125" y="871"/>
                    <a:pt x="1155" y="841"/>
                    <a:pt x="1155" y="810"/>
                  </a:cubicBezTo>
                  <a:cubicBezTo>
                    <a:pt x="1155" y="780"/>
                    <a:pt x="1216" y="719"/>
                    <a:pt x="1216" y="689"/>
                  </a:cubicBezTo>
                  <a:lnTo>
                    <a:pt x="1216" y="567"/>
                  </a:lnTo>
                  <a:cubicBezTo>
                    <a:pt x="1216" y="415"/>
                    <a:pt x="1125" y="263"/>
                    <a:pt x="1003" y="172"/>
                  </a:cubicBezTo>
                  <a:cubicBezTo>
                    <a:pt x="885" y="77"/>
                    <a:pt x="748" y="1"/>
                    <a:pt x="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7"/>
            <p:cNvSpPr/>
            <p:nvPr/>
          </p:nvSpPr>
          <p:spPr>
            <a:xfrm>
              <a:off x="5493525" y="1624925"/>
              <a:ext cx="30425" cy="556275"/>
            </a:xfrm>
            <a:custGeom>
              <a:avLst/>
              <a:gdLst/>
              <a:ahLst/>
              <a:cxnLst/>
              <a:rect l="l" t="t" r="r" b="b"/>
              <a:pathLst>
                <a:path w="1217" h="22251" extrusionOk="0">
                  <a:moveTo>
                    <a:pt x="609" y="1"/>
                  </a:moveTo>
                  <a:cubicBezTo>
                    <a:pt x="274" y="1"/>
                    <a:pt x="1" y="244"/>
                    <a:pt x="1" y="609"/>
                  </a:cubicBezTo>
                  <a:cubicBezTo>
                    <a:pt x="1" y="943"/>
                    <a:pt x="274" y="1217"/>
                    <a:pt x="609" y="1217"/>
                  </a:cubicBezTo>
                  <a:cubicBezTo>
                    <a:pt x="943" y="1217"/>
                    <a:pt x="1217" y="943"/>
                    <a:pt x="1217" y="609"/>
                  </a:cubicBezTo>
                  <a:cubicBezTo>
                    <a:pt x="1217" y="274"/>
                    <a:pt x="943" y="1"/>
                    <a:pt x="609" y="1"/>
                  </a:cubicBezTo>
                  <a:close/>
                  <a:moveTo>
                    <a:pt x="609" y="3496"/>
                  </a:moveTo>
                  <a:cubicBezTo>
                    <a:pt x="274" y="3496"/>
                    <a:pt x="1" y="3770"/>
                    <a:pt x="1" y="4104"/>
                  </a:cubicBezTo>
                  <a:cubicBezTo>
                    <a:pt x="1" y="4439"/>
                    <a:pt x="274" y="4712"/>
                    <a:pt x="609" y="4712"/>
                  </a:cubicBezTo>
                  <a:cubicBezTo>
                    <a:pt x="943" y="4712"/>
                    <a:pt x="1217" y="4439"/>
                    <a:pt x="1217" y="4104"/>
                  </a:cubicBezTo>
                  <a:cubicBezTo>
                    <a:pt x="1217" y="3770"/>
                    <a:pt x="943" y="3496"/>
                    <a:pt x="609" y="3496"/>
                  </a:cubicBezTo>
                  <a:close/>
                  <a:moveTo>
                    <a:pt x="609" y="7022"/>
                  </a:moveTo>
                  <a:cubicBezTo>
                    <a:pt x="274" y="7022"/>
                    <a:pt x="1" y="7296"/>
                    <a:pt x="1" y="7630"/>
                  </a:cubicBezTo>
                  <a:cubicBezTo>
                    <a:pt x="1" y="7934"/>
                    <a:pt x="274" y="8208"/>
                    <a:pt x="609" y="8238"/>
                  </a:cubicBezTo>
                  <a:cubicBezTo>
                    <a:pt x="943" y="8238"/>
                    <a:pt x="1217" y="7965"/>
                    <a:pt x="1217" y="7630"/>
                  </a:cubicBezTo>
                  <a:cubicBezTo>
                    <a:pt x="1217" y="7296"/>
                    <a:pt x="943" y="7022"/>
                    <a:pt x="609" y="7022"/>
                  </a:cubicBezTo>
                  <a:close/>
                  <a:moveTo>
                    <a:pt x="609" y="10518"/>
                  </a:moveTo>
                  <a:cubicBezTo>
                    <a:pt x="274" y="10518"/>
                    <a:pt x="1" y="10791"/>
                    <a:pt x="1" y="11126"/>
                  </a:cubicBezTo>
                  <a:cubicBezTo>
                    <a:pt x="1" y="11460"/>
                    <a:pt x="274" y="11734"/>
                    <a:pt x="609" y="11734"/>
                  </a:cubicBezTo>
                  <a:cubicBezTo>
                    <a:pt x="943" y="11734"/>
                    <a:pt x="1217" y="11460"/>
                    <a:pt x="1217" y="11126"/>
                  </a:cubicBezTo>
                  <a:cubicBezTo>
                    <a:pt x="1217" y="10791"/>
                    <a:pt x="943" y="10518"/>
                    <a:pt x="609" y="10518"/>
                  </a:cubicBezTo>
                  <a:close/>
                  <a:moveTo>
                    <a:pt x="609" y="14013"/>
                  </a:moveTo>
                  <a:cubicBezTo>
                    <a:pt x="274" y="14013"/>
                    <a:pt x="1" y="14287"/>
                    <a:pt x="1" y="14621"/>
                  </a:cubicBezTo>
                  <a:cubicBezTo>
                    <a:pt x="1" y="14956"/>
                    <a:pt x="274" y="15229"/>
                    <a:pt x="609" y="15229"/>
                  </a:cubicBezTo>
                  <a:cubicBezTo>
                    <a:pt x="943" y="15229"/>
                    <a:pt x="1217" y="14956"/>
                    <a:pt x="1217" y="14621"/>
                  </a:cubicBezTo>
                  <a:cubicBezTo>
                    <a:pt x="1217" y="14287"/>
                    <a:pt x="943" y="14013"/>
                    <a:pt x="609" y="14013"/>
                  </a:cubicBezTo>
                  <a:close/>
                  <a:moveTo>
                    <a:pt x="609" y="17509"/>
                  </a:moveTo>
                  <a:cubicBezTo>
                    <a:pt x="274" y="17509"/>
                    <a:pt x="1" y="17782"/>
                    <a:pt x="1" y="18117"/>
                  </a:cubicBezTo>
                  <a:cubicBezTo>
                    <a:pt x="1" y="18451"/>
                    <a:pt x="274" y="18725"/>
                    <a:pt x="609" y="18725"/>
                  </a:cubicBezTo>
                  <a:cubicBezTo>
                    <a:pt x="943" y="18725"/>
                    <a:pt x="1217" y="18451"/>
                    <a:pt x="1217" y="18117"/>
                  </a:cubicBezTo>
                  <a:cubicBezTo>
                    <a:pt x="1217" y="17782"/>
                    <a:pt x="943" y="17509"/>
                    <a:pt x="609" y="17509"/>
                  </a:cubicBezTo>
                  <a:close/>
                  <a:moveTo>
                    <a:pt x="609" y="21035"/>
                  </a:moveTo>
                  <a:cubicBezTo>
                    <a:pt x="274" y="21035"/>
                    <a:pt x="1" y="21308"/>
                    <a:pt x="1" y="21643"/>
                  </a:cubicBezTo>
                  <a:cubicBezTo>
                    <a:pt x="1" y="21946"/>
                    <a:pt x="274" y="22220"/>
                    <a:pt x="609" y="22250"/>
                  </a:cubicBezTo>
                  <a:cubicBezTo>
                    <a:pt x="943" y="22250"/>
                    <a:pt x="1217" y="22007"/>
                    <a:pt x="1217" y="21643"/>
                  </a:cubicBezTo>
                  <a:cubicBezTo>
                    <a:pt x="1217" y="21308"/>
                    <a:pt x="943" y="21035"/>
                    <a:pt x="609" y="2103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7"/>
            <p:cNvSpPr/>
            <p:nvPr/>
          </p:nvSpPr>
          <p:spPr>
            <a:xfrm>
              <a:off x="5493525" y="2239200"/>
              <a:ext cx="30425" cy="29375"/>
            </a:xfrm>
            <a:custGeom>
              <a:avLst/>
              <a:gdLst/>
              <a:ahLst/>
              <a:cxnLst/>
              <a:rect l="l" t="t" r="r" b="b"/>
              <a:pathLst>
                <a:path w="1217" h="1175" extrusionOk="0">
                  <a:moveTo>
                    <a:pt x="623" y="1"/>
                  </a:moveTo>
                  <a:cubicBezTo>
                    <a:pt x="579" y="1"/>
                    <a:pt x="534" y="7"/>
                    <a:pt x="487" y="20"/>
                  </a:cubicBezTo>
                  <a:cubicBezTo>
                    <a:pt x="457" y="20"/>
                    <a:pt x="426" y="50"/>
                    <a:pt x="396" y="50"/>
                  </a:cubicBezTo>
                  <a:cubicBezTo>
                    <a:pt x="365" y="50"/>
                    <a:pt x="305" y="50"/>
                    <a:pt x="274" y="81"/>
                  </a:cubicBezTo>
                  <a:cubicBezTo>
                    <a:pt x="274" y="111"/>
                    <a:pt x="244" y="111"/>
                    <a:pt x="183" y="172"/>
                  </a:cubicBezTo>
                  <a:cubicBezTo>
                    <a:pt x="92" y="263"/>
                    <a:pt x="1" y="415"/>
                    <a:pt x="1" y="567"/>
                  </a:cubicBezTo>
                  <a:cubicBezTo>
                    <a:pt x="1" y="719"/>
                    <a:pt x="92" y="871"/>
                    <a:pt x="183" y="993"/>
                  </a:cubicBezTo>
                  <a:cubicBezTo>
                    <a:pt x="305" y="1114"/>
                    <a:pt x="457" y="1175"/>
                    <a:pt x="609" y="1175"/>
                  </a:cubicBezTo>
                  <a:cubicBezTo>
                    <a:pt x="761" y="1175"/>
                    <a:pt x="913" y="1114"/>
                    <a:pt x="1065" y="993"/>
                  </a:cubicBezTo>
                  <a:cubicBezTo>
                    <a:pt x="1095" y="993"/>
                    <a:pt x="1095" y="962"/>
                    <a:pt x="1156" y="932"/>
                  </a:cubicBezTo>
                  <a:cubicBezTo>
                    <a:pt x="1156" y="871"/>
                    <a:pt x="1186" y="841"/>
                    <a:pt x="1186" y="810"/>
                  </a:cubicBezTo>
                  <a:cubicBezTo>
                    <a:pt x="1217" y="780"/>
                    <a:pt x="1217" y="719"/>
                    <a:pt x="1217" y="689"/>
                  </a:cubicBezTo>
                  <a:lnTo>
                    <a:pt x="1217" y="567"/>
                  </a:lnTo>
                  <a:cubicBezTo>
                    <a:pt x="1217" y="415"/>
                    <a:pt x="1156" y="263"/>
                    <a:pt x="1034" y="172"/>
                  </a:cubicBezTo>
                  <a:cubicBezTo>
                    <a:pt x="915" y="77"/>
                    <a:pt x="778" y="1"/>
                    <a:pt x="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7"/>
            <p:cNvSpPr/>
            <p:nvPr/>
          </p:nvSpPr>
          <p:spPr>
            <a:xfrm>
              <a:off x="5576350" y="1537550"/>
              <a:ext cx="30425" cy="643650"/>
            </a:xfrm>
            <a:custGeom>
              <a:avLst/>
              <a:gdLst/>
              <a:ahLst/>
              <a:cxnLst/>
              <a:rect l="l" t="t" r="r" b="b"/>
              <a:pathLst>
                <a:path w="1217" h="25746" extrusionOk="0">
                  <a:moveTo>
                    <a:pt x="609" y="0"/>
                  </a:moveTo>
                  <a:cubicBezTo>
                    <a:pt x="274" y="0"/>
                    <a:pt x="1" y="274"/>
                    <a:pt x="1" y="608"/>
                  </a:cubicBezTo>
                  <a:cubicBezTo>
                    <a:pt x="1" y="943"/>
                    <a:pt x="274" y="1186"/>
                    <a:pt x="609" y="1216"/>
                  </a:cubicBezTo>
                  <a:cubicBezTo>
                    <a:pt x="943" y="1216"/>
                    <a:pt x="1217" y="943"/>
                    <a:pt x="1217" y="608"/>
                  </a:cubicBezTo>
                  <a:cubicBezTo>
                    <a:pt x="1217" y="274"/>
                    <a:pt x="943" y="0"/>
                    <a:pt x="609" y="0"/>
                  </a:cubicBezTo>
                  <a:close/>
                  <a:moveTo>
                    <a:pt x="609" y="3496"/>
                  </a:moveTo>
                  <a:cubicBezTo>
                    <a:pt x="274" y="3496"/>
                    <a:pt x="1" y="3739"/>
                    <a:pt x="1" y="4104"/>
                  </a:cubicBezTo>
                  <a:cubicBezTo>
                    <a:pt x="1" y="4438"/>
                    <a:pt x="274" y="4712"/>
                    <a:pt x="609" y="4712"/>
                  </a:cubicBezTo>
                  <a:cubicBezTo>
                    <a:pt x="943" y="4712"/>
                    <a:pt x="1217" y="4438"/>
                    <a:pt x="1217" y="4104"/>
                  </a:cubicBezTo>
                  <a:cubicBezTo>
                    <a:pt x="1217" y="3769"/>
                    <a:pt x="943" y="3496"/>
                    <a:pt x="609" y="3496"/>
                  </a:cubicBezTo>
                  <a:close/>
                  <a:moveTo>
                    <a:pt x="609" y="6991"/>
                  </a:moveTo>
                  <a:cubicBezTo>
                    <a:pt x="274" y="6991"/>
                    <a:pt x="1" y="7265"/>
                    <a:pt x="1" y="7599"/>
                  </a:cubicBezTo>
                  <a:cubicBezTo>
                    <a:pt x="1" y="7934"/>
                    <a:pt x="274" y="8207"/>
                    <a:pt x="609" y="8207"/>
                  </a:cubicBezTo>
                  <a:cubicBezTo>
                    <a:pt x="943" y="8207"/>
                    <a:pt x="1217" y="7934"/>
                    <a:pt x="1217" y="7599"/>
                  </a:cubicBezTo>
                  <a:cubicBezTo>
                    <a:pt x="1217" y="7265"/>
                    <a:pt x="943" y="6991"/>
                    <a:pt x="609" y="6991"/>
                  </a:cubicBezTo>
                  <a:close/>
                  <a:moveTo>
                    <a:pt x="609" y="10517"/>
                  </a:moveTo>
                  <a:cubicBezTo>
                    <a:pt x="274" y="10517"/>
                    <a:pt x="1" y="10791"/>
                    <a:pt x="1" y="11125"/>
                  </a:cubicBezTo>
                  <a:cubicBezTo>
                    <a:pt x="1" y="11429"/>
                    <a:pt x="274" y="11703"/>
                    <a:pt x="609" y="11733"/>
                  </a:cubicBezTo>
                  <a:cubicBezTo>
                    <a:pt x="943" y="11733"/>
                    <a:pt x="1217" y="11460"/>
                    <a:pt x="1217" y="11125"/>
                  </a:cubicBezTo>
                  <a:cubicBezTo>
                    <a:pt x="1217" y="10791"/>
                    <a:pt x="943" y="10517"/>
                    <a:pt x="609" y="10517"/>
                  </a:cubicBezTo>
                  <a:close/>
                  <a:moveTo>
                    <a:pt x="609" y="14013"/>
                  </a:moveTo>
                  <a:cubicBezTo>
                    <a:pt x="274" y="14013"/>
                    <a:pt x="1" y="14286"/>
                    <a:pt x="1" y="14621"/>
                  </a:cubicBezTo>
                  <a:cubicBezTo>
                    <a:pt x="1" y="14955"/>
                    <a:pt x="274" y="15229"/>
                    <a:pt x="609" y="15229"/>
                  </a:cubicBezTo>
                  <a:cubicBezTo>
                    <a:pt x="943" y="15229"/>
                    <a:pt x="1217" y="14955"/>
                    <a:pt x="1217" y="14621"/>
                  </a:cubicBezTo>
                  <a:cubicBezTo>
                    <a:pt x="1217" y="14286"/>
                    <a:pt x="943" y="14013"/>
                    <a:pt x="609" y="14013"/>
                  </a:cubicBezTo>
                  <a:close/>
                  <a:moveTo>
                    <a:pt x="609" y="17508"/>
                  </a:moveTo>
                  <a:cubicBezTo>
                    <a:pt x="274" y="17508"/>
                    <a:pt x="1" y="17782"/>
                    <a:pt x="1" y="18116"/>
                  </a:cubicBezTo>
                  <a:cubicBezTo>
                    <a:pt x="1" y="18451"/>
                    <a:pt x="274" y="18724"/>
                    <a:pt x="609" y="18724"/>
                  </a:cubicBezTo>
                  <a:cubicBezTo>
                    <a:pt x="943" y="18724"/>
                    <a:pt x="1217" y="18451"/>
                    <a:pt x="1217" y="18116"/>
                  </a:cubicBezTo>
                  <a:cubicBezTo>
                    <a:pt x="1217" y="17782"/>
                    <a:pt x="943" y="17508"/>
                    <a:pt x="609" y="17508"/>
                  </a:cubicBezTo>
                  <a:close/>
                  <a:moveTo>
                    <a:pt x="609" y="21004"/>
                  </a:moveTo>
                  <a:cubicBezTo>
                    <a:pt x="274" y="21004"/>
                    <a:pt x="1" y="21277"/>
                    <a:pt x="1" y="21612"/>
                  </a:cubicBezTo>
                  <a:cubicBezTo>
                    <a:pt x="1" y="21946"/>
                    <a:pt x="274" y="22220"/>
                    <a:pt x="609" y="22220"/>
                  </a:cubicBezTo>
                  <a:cubicBezTo>
                    <a:pt x="943" y="22220"/>
                    <a:pt x="1217" y="21946"/>
                    <a:pt x="1217" y="21612"/>
                  </a:cubicBezTo>
                  <a:cubicBezTo>
                    <a:pt x="1217" y="21277"/>
                    <a:pt x="943" y="21004"/>
                    <a:pt x="609" y="21004"/>
                  </a:cubicBezTo>
                  <a:close/>
                  <a:moveTo>
                    <a:pt x="609" y="24530"/>
                  </a:moveTo>
                  <a:cubicBezTo>
                    <a:pt x="274" y="24530"/>
                    <a:pt x="1" y="24803"/>
                    <a:pt x="1" y="25138"/>
                  </a:cubicBezTo>
                  <a:cubicBezTo>
                    <a:pt x="1" y="25441"/>
                    <a:pt x="274" y="25715"/>
                    <a:pt x="609" y="25745"/>
                  </a:cubicBezTo>
                  <a:cubicBezTo>
                    <a:pt x="943" y="25745"/>
                    <a:pt x="1217" y="25502"/>
                    <a:pt x="1217" y="25138"/>
                  </a:cubicBezTo>
                  <a:cubicBezTo>
                    <a:pt x="1217" y="24803"/>
                    <a:pt x="943" y="24530"/>
                    <a:pt x="609" y="2453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7"/>
            <p:cNvSpPr/>
            <p:nvPr/>
          </p:nvSpPr>
          <p:spPr>
            <a:xfrm>
              <a:off x="557560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7"/>
            <p:cNvSpPr/>
            <p:nvPr/>
          </p:nvSpPr>
          <p:spPr>
            <a:xfrm>
              <a:off x="5658425" y="1450150"/>
              <a:ext cx="30425" cy="731050"/>
            </a:xfrm>
            <a:custGeom>
              <a:avLst/>
              <a:gdLst/>
              <a:ahLst/>
              <a:cxnLst/>
              <a:rect l="l" t="t" r="r" b="b"/>
              <a:pathLst>
                <a:path w="1217" h="29242" extrusionOk="0">
                  <a:moveTo>
                    <a:pt x="608" y="1"/>
                  </a:moveTo>
                  <a:cubicBezTo>
                    <a:pt x="244" y="1"/>
                    <a:pt x="1" y="274"/>
                    <a:pt x="1" y="609"/>
                  </a:cubicBezTo>
                  <a:cubicBezTo>
                    <a:pt x="1" y="913"/>
                    <a:pt x="244" y="1186"/>
                    <a:pt x="608" y="1217"/>
                  </a:cubicBezTo>
                  <a:cubicBezTo>
                    <a:pt x="943" y="1217"/>
                    <a:pt x="1216" y="943"/>
                    <a:pt x="1216" y="609"/>
                  </a:cubicBezTo>
                  <a:cubicBezTo>
                    <a:pt x="1216" y="274"/>
                    <a:pt x="943" y="1"/>
                    <a:pt x="608" y="1"/>
                  </a:cubicBezTo>
                  <a:close/>
                  <a:moveTo>
                    <a:pt x="608" y="3496"/>
                  </a:moveTo>
                  <a:cubicBezTo>
                    <a:pt x="244" y="3496"/>
                    <a:pt x="1" y="3770"/>
                    <a:pt x="1" y="4104"/>
                  </a:cubicBezTo>
                  <a:cubicBezTo>
                    <a:pt x="1" y="4439"/>
                    <a:pt x="244" y="4682"/>
                    <a:pt x="608" y="4712"/>
                  </a:cubicBezTo>
                  <a:cubicBezTo>
                    <a:pt x="943" y="4712"/>
                    <a:pt x="1216" y="4439"/>
                    <a:pt x="1216" y="4104"/>
                  </a:cubicBezTo>
                  <a:cubicBezTo>
                    <a:pt x="1216" y="3770"/>
                    <a:pt x="943" y="3496"/>
                    <a:pt x="608" y="3496"/>
                  </a:cubicBezTo>
                  <a:close/>
                  <a:moveTo>
                    <a:pt x="608" y="6992"/>
                  </a:moveTo>
                  <a:cubicBezTo>
                    <a:pt x="244" y="6992"/>
                    <a:pt x="1" y="7235"/>
                    <a:pt x="1" y="7600"/>
                  </a:cubicBezTo>
                  <a:cubicBezTo>
                    <a:pt x="1" y="7934"/>
                    <a:pt x="244" y="8208"/>
                    <a:pt x="608" y="8208"/>
                  </a:cubicBezTo>
                  <a:cubicBezTo>
                    <a:pt x="943" y="8208"/>
                    <a:pt x="1216" y="7934"/>
                    <a:pt x="1216" y="7600"/>
                  </a:cubicBezTo>
                  <a:cubicBezTo>
                    <a:pt x="1216" y="7265"/>
                    <a:pt x="943" y="6992"/>
                    <a:pt x="608" y="6992"/>
                  </a:cubicBezTo>
                  <a:close/>
                  <a:moveTo>
                    <a:pt x="608" y="10487"/>
                  </a:moveTo>
                  <a:cubicBezTo>
                    <a:pt x="244" y="10487"/>
                    <a:pt x="1" y="10761"/>
                    <a:pt x="1" y="11095"/>
                  </a:cubicBezTo>
                  <a:cubicBezTo>
                    <a:pt x="1" y="11430"/>
                    <a:pt x="244" y="11703"/>
                    <a:pt x="608" y="11703"/>
                  </a:cubicBezTo>
                  <a:cubicBezTo>
                    <a:pt x="943" y="11703"/>
                    <a:pt x="1216" y="11430"/>
                    <a:pt x="1216" y="11095"/>
                  </a:cubicBezTo>
                  <a:cubicBezTo>
                    <a:pt x="1216" y="10761"/>
                    <a:pt x="943" y="10487"/>
                    <a:pt x="608" y="10487"/>
                  </a:cubicBezTo>
                  <a:close/>
                  <a:moveTo>
                    <a:pt x="608" y="14013"/>
                  </a:moveTo>
                  <a:cubicBezTo>
                    <a:pt x="244" y="14013"/>
                    <a:pt x="1" y="14287"/>
                    <a:pt x="1" y="14621"/>
                  </a:cubicBezTo>
                  <a:cubicBezTo>
                    <a:pt x="1" y="14925"/>
                    <a:pt x="244" y="15199"/>
                    <a:pt x="608" y="15229"/>
                  </a:cubicBezTo>
                  <a:cubicBezTo>
                    <a:pt x="943" y="15229"/>
                    <a:pt x="1216" y="14956"/>
                    <a:pt x="1216" y="14621"/>
                  </a:cubicBezTo>
                  <a:cubicBezTo>
                    <a:pt x="1216" y="14287"/>
                    <a:pt x="943" y="14013"/>
                    <a:pt x="608" y="14013"/>
                  </a:cubicBezTo>
                  <a:close/>
                  <a:moveTo>
                    <a:pt x="608" y="17509"/>
                  </a:moveTo>
                  <a:cubicBezTo>
                    <a:pt x="244" y="17509"/>
                    <a:pt x="1" y="17782"/>
                    <a:pt x="1" y="18117"/>
                  </a:cubicBezTo>
                  <a:cubicBezTo>
                    <a:pt x="1" y="18451"/>
                    <a:pt x="244" y="18725"/>
                    <a:pt x="608" y="18725"/>
                  </a:cubicBezTo>
                  <a:cubicBezTo>
                    <a:pt x="943" y="18725"/>
                    <a:pt x="1216" y="18451"/>
                    <a:pt x="1216" y="18117"/>
                  </a:cubicBezTo>
                  <a:cubicBezTo>
                    <a:pt x="1216" y="17782"/>
                    <a:pt x="943" y="17509"/>
                    <a:pt x="608" y="17509"/>
                  </a:cubicBezTo>
                  <a:close/>
                  <a:moveTo>
                    <a:pt x="608" y="21004"/>
                  </a:moveTo>
                  <a:cubicBezTo>
                    <a:pt x="244" y="21004"/>
                    <a:pt x="1" y="21278"/>
                    <a:pt x="1" y="21612"/>
                  </a:cubicBezTo>
                  <a:cubicBezTo>
                    <a:pt x="1" y="21947"/>
                    <a:pt x="244" y="22220"/>
                    <a:pt x="608" y="22220"/>
                  </a:cubicBezTo>
                  <a:cubicBezTo>
                    <a:pt x="943" y="22220"/>
                    <a:pt x="1216" y="21947"/>
                    <a:pt x="1216" y="21612"/>
                  </a:cubicBezTo>
                  <a:cubicBezTo>
                    <a:pt x="1216" y="21278"/>
                    <a:pt x="943" y="21004"/>
                    <a:pt x="608" y="21004"/>
                  </a:cubicBezTo>
                  <a:close/>
                  <a:moveTo>
                    <a:pt x="608" y="24500"/>
                  </a:moveTo>
                  <a:cubicBezTo>
                    <a:pt x="244" y="24500"/>
                    <a:pt x="1" y="24773"/>
                    <a:pt x="1" y="25108"/>
                  </a:cubicBezTo>
                  <a:cubicBezTo>
                    <a:pt x="1" y="25442"/>
                    <a:pt x="244" y="25716"/>
                    <a:pt x="608" y="25716"/>
                  </a:cubicBezTo>
                  <a:cubicBezTo>
                    <a:pt x="943" y="25716"/>
                    <a:pt x="1216" y="25442"/>
                    <a:pt x="1216" y="25108"/>
                  </a:cubicBezTo>
                  <a:cubicBezTo>
                    <a:pt x="1216" y="24773"/>
                    <a:pt x="943" y="24500"/>
                    <a:pt x="608" y="24500"/>
                  </a:cubicBezTo>
                  <a:close/>
                  <a:moveTo>
                    <a:pt x="608" y="28026"/>
                  </a:moveTo>
                  <a:cubicBezTo>
                    <a:pt x="244" y="28026"/>
                    <a:pt x="1" y="28299"/>
                    <a:pt x="1" y="28634"/>
                  </a:cubicBezTo>
                  <a:cubicBezTo>
                    <a:pt x="1" y="28937"/>
                    <a:pt x="244" y="29211"/>
                    <a:pt x="608" y="29241"/>
                  </a:cubicBezTo>
                  <a:cubicBezTo>
                    <a:pt x="943" y="29241"/>
                    <a:pt x="1216" y="28998"/>
                    <a:pt x="1216" y="28634"/>
                  </a:cubicBezTo>
                  <a:cubicBezTo>
                    <a:pt x="1216" y="28299"/>
                    <a:pt x="943" y="28026"/>
                    <a:pt x="608" y="2802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7"/>
            <p:cNvSpPr/>
            <p:nvPr/>
          </p:nvSpPr>
          <p:spPr>
            <a:xfrm>
              <a:off x="5656900" y="2238925"/>
              <a:ext cx="28900" cy="29650"/>
            </a:xfrm>
            <a:custGeom>
              <a:avLst/>
              <a:gdLst/>
              <a:ahLst/>
              <a:cxnLst/>
              <a:rect l="l" t="t" r="r" b="b"/>
              <a:pathLst>
                <a:path w="1156" h="1186" extrusionOk="0">
                  <a:moveTo>
                    <a:pt x="578" y="1"/>
                  </a:moveTo>
                  <a:cubicBezTo>
                    <a:pt x="426" y="1"/>
                    <a:pt x="274" y="61"/>
                    <a:pt x="153" y="183"/>
                  </a:cubicBezTo>
                  <a:cubicBezTo>
                    <a:pt x="122" y="183"/>
                    <a:pt x="122" y="213"/>
                    <a:pt x="92" y="244"/>
                  </a:cubicBezTo>
                  <a:cubicBezTo>
                    <a:pt x="92" y="274"/>
                    <a:pt x="62" y="335"/>
                    <a:pt x="62" y="365"/>
                  </a:cubicBezTo>
                  <a:cubicBezTo>
                    <a:pt x="62" y="396"/>
                    <a:pt x="1" y="426"/>
                    <a:pt x="1" y="487"/>
                  </a:cubicBezTo>
                  <a:lnTo>
                    <a:pt x="1" y="578"/>
                  </a:lnTo>
                  <a:cubicBezTo>
                    <a:pt x="1" y="730"/>
                    <a:pt x="92" y="882"/>
                    <a:pt x="214" y="1004"/>
                  </a:cubicBezTo>
                  <a:cubicBezTo>
                    <a:pt x="305" y="1125"/>
                    <a:pt x="457" y="1186"/>
                    <a:pt x="609" y="1186"/>
                  </a:cubicBezTo>
                  <a:cubicBezTo>
                    <a:pt x="669" y="1186"/>
                    <a:pt x="700" y="1156"/>
                    <a:pt x="669" y="1156"/>
                  </a:cubicBezTo>
                  <a:cubicBezTo>
                    <a:pt x="700" y="1156"/>
                    <a:pt x="730" y="1125"/>
                    <a:pt x="761" y="1125"/>
                  </a:cubicBezTo>
                  <a:cubicBezTo>
                    <a:pt x="821" y="1125"/>
                    <a:pt x="852" y="1125"/>
                    <a:pt x="882" y="1095"/>
                  </a:cubicBezTo>
                  <a:cubicBezTo>
                    <a:pt x="882" y="1034"/>
                    <a:pt x="913" y="1034"/>
                    <a:pt x="973" y="1004"/>
                  </a:cubicBezTo>
                  <a:cubicBezTo>
                    <a:pt x="1065" y="882"/>
                    <a:pt x="1156" y="730"/>
                    <a:pt x="1156" y="578"/>
                  </a:cubicBezTo>
                  <a:lnTo>
                    <a:pt x="1156" y="487"/>
                  </a:lnTo>
                  <a:cubicBezTo>
                    <a:pt x="1156" y="426"/>
                    <a:pt x="1125" y="396"/>
                    <a:pt x="1125" y="365"/>
                  </a:cubicBezTo>
                  <a:cubicBezTo>
                    <a:pt x="1125" y="304"/>
                    <a:pt x="1125" y="274"/>
                    <a:pt x="1065" y="244"/>
                  </a:cubicBezTo>
                  <a:lnTo>
                    <a:pt x="1004" y="183"/>
                  </a:lnTo>
                  <a:cubicBezTo>
                    <a:pt x="882" y="61"/>
                    <a:pt x="730" y="1"/>
                    <a:pt x="5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27"/>
            <p:cNvSpPr/>
            <p:nvPr/>
          </p:nvSpPr>
          <p:spPr>
            <a:xfrm>
              <a:off x="5739725" y="1362025"/>
              <a:ext cx="30425" cy="819175"/>
            </a:xfrm>
            <a:custGeom>
              <a:avLst/>
              <a:gdLst/>
              <a:ahLst/>
              <a:cxnLst/>
              <a:rect l="l" t="t" r="r" b="b"/>
              <a:pathLst>
                <a:path w="1217" h="32767" extrusionOk="0">
                  <a:moveTo>
                    <a:pt x="609" y="0"/>
                  </a:moveTo>
                  <a:cubicBezTo>
                    <a:pt x="274" y="0"/>
                    <a:pt x="1" y="243"/>
                    <a:pt x="1" y="608"/>
                  </a:cubicBezTo>
                  <a:cubicBezTo>
                    <a:pt x="1" y="942"/>
                    <a:pt x="274" y="1216"/>
                    <a:pt x="609" y="1216"/>
                  </a:cubicBezTo>
                  <a:cubicBezTo>
                    <a:pt x="943" y="1216"/>
                    <a:pt x="1217" y="942"/>
                    <a:pt x="1217" y="608"/>
                  </a:cubicBezTo>
                  <a:cubicBezTo>
                    <a:pt x="1217" y="243"/>
                    <a:pt x="943" y="0"/>
                    <a:pt x="609" y="0"/>
                  </a:cubicBezTo>
                  <a:close/>
                  <a:moveTo>
                    <a:pt x="609" y="3526"/>
                  </a:moveTo>
                  <a:cubicBezTo>
                    <a:pt x="274" y="3526"/>
                    <a:pt x="1" y="3799"/>
                    <a:pt x="1" y="4134"/>
                  </a:cubicBezTo>
                  <a:cubicBezTo>
                    <a:pt x="1" y="4438"/>
                    <a:pt x="274" y="4711"/>
                    <a:pt x="609" y="4742"/>
                  </a:cubicBezTo>
                  <a:cubicBezTo>
                    <a:pt x="943" y="4742"/>
                    <a:pt x="1217" y="4468"/>
                    <a:pt x="1217" y="4134"/>
                  </a:cubicBezTo>
                  <a:cubicBezTo>
                    <a:pt x="1217" y="3799"/>
                    <a:pt x="943" y="3526"/>
                    <a:pt x="609" y="3526"/>
                  </a:cubicBezTo>
                  <a:close/>
                  <a:moveTo>
                    <a:pt x="609" y="7021"/>
                  </a:moveTo>
                  <a:cubicBezTo>
                    <a:pt x="274" y="7021"/>
                    <a:pt x="1" y="7295"/>
                    <a:pt x="1" y="7629"/>
                  </a:cubicBezTo>
                  <a:cubicBezTo>
                    <a:pt x="1" y="7964"/>
                    <a:pt x="274" y="8207"/>
                    <a:pt x="609" y="8237"/>
                  </a:cubicBezTo>
                  <a:cubicBezTo>
                    <a:pt x="943" y="8237"/>
                    <a:pt x="1217" y="7964"/>
                    <a:pt x="1217" y="7629"/>
                  </a:cubicBezTo>
                  <a:cubicBezTo>
                    <a:pt x="1217" y="7295"/>
                    <a:pt x="943" y="7021"/>
                    <a:pt x="609" y="7021"/>
                  </a:cubicBezTo>
                  <a:close/>
                  <a:moveTo>
                    <a:pt x="609" y="10517"/>
                  </a:moveTo>
                  <a:cubicBezTo>
                    <a:pt x="274" y="10517"/>
                    <a:pt x="1" y="10760"/>
                    <a:pt x="1" y="11125"/>
                  </a:cubicBezTo>
                  <a:cubicBezTo>
                    <a:pt x="1" y="11459"/>
                    <a:pt x="274" y="11733"/>
                    <a:pt x="609" y="11733"/>
                  </a:cubicBezTo>
                  <a:cubicBezTo>
                    <a:pt x="943" y="11733"/>
                    <a:pt x="1217" y="11459"/>
                    <a:pt x="1217" y="11125"/>
                  </a:cubicBezTo>
                  <a:cubicBezTo>
                    <a:pt x="1217" y="10790"/>
                    <a:pt x="943" y="10517"/>
                    <a:pt x="609" y="10517"/>
                  </a:cubicBezTo>
                  <a:close/>
                  <a:moveTo>
                    <a:pt x="609" y="14012"/>
                  </a:moveTo>
                  <a:cubicBezTo>
                    <a:pt x="274" y="14012"/>
                    <a:pt x="1" y="14286"/>
                    <a:pt x="1" y="14620"/>
                  </a:cubicBezTo>
                  <a:cubicBezTo>
                    <a:pt x="1" y="14955"/>
                    <a:pt x="274" y="15228"/>
                    <a:pt x="609" y="15228"/>
                  </a:cubicBezTo>
                  <a:cubicBezTo>
                    <a:pt x="943" y="15228"/>
                    <a:pt x="1217" y="14955"/>
                    <a:pt x="1217" y="14620"/>
                  </a:cubicBezTo>
                  <a:cubicBezTo>
                    <a:pt x="1217" y="14286"/>
                    <a:pt x="943" y="14012"/>
                    <a:pt x="609" y="14012"/>
                  </a:cubicBezTo>
                  <a:close/>
                  <a:moveTo>
                    <a:pt x="609" y="17538"/>
                  </a:moveTo>
                  <a:cubicBezTo>
                    <a:pt x="274" y="17538"/>
                    <a:pt x="1" y="17812"/>
                    <a:pt x="1" y="18146"/>
                  </a:cubicBezTo>
                  <a:cubicBezTo>
                    <a:pt x="1" y="18450"/>
                    <a:pt x="274" y="18724"/>
                    <a:pt x="609" y="18754"/>
                  </a:cubicBezTo>
                  <a:cubicBezTo>
                    <a:pt x="943" y="18754"/>
                    <a:pt x="1217" y="18481"/>
                    <a:pt x="1217" y="18146"/>
                  </a:cubicBezTo>
                  <a:cubicBezTo>
                    <a:pt x="1217" y="17812"/>
                    <a:pt x="943" y="17538"/>
                    <a:pt x="609" y="17538"/>
                  </a:cubicBezTo>
                  <a:close/>
                  <a:moveTo>
                    <a:pt x="609" y="21034"/>
                  </a:moveTo>
                  <a:cubicBezTo>
                    <a:pt x="274" y="21034"/>
                    <a:pt x="1" y="21307"/>
                    <a:pt x="1" y="21642"/>
                  </a:cubicBezTo>
                  <a:cubicBezTo>
                    <a:pt x="1" y="21976"/>
                    <a:pt x="274" y="22250"/>
                    <a:pt x="609" y="22250"/>
                  </a:cubicBezTo>
                  <a:cubicBezTo>
                    <a:pt x="943" y="22250"/>
                    <a:pt x="1217" y="21976"/>
                    <a:pt x="1217" y="21642"/>
                  </a:cubicBezTo>
                  <a:cubicBezTo>
                    <a:pt x="1217" y="21307"/>
                    <a:pt x="943" y="21034"/>
                    <a:pt x="609" y="21034"/>
                  </a:cubicBezTo>
                  <a:close/>
                  <a:moveTo>
                    <a:pt x="609" y="24529"/>
                  </a:moveTo>
                  <a:cubicBezTo>
                    <a:pt x="274" y="24529"/>
                    <a:pt x="1" y="24803"/>
                    <a:pt x="1" y="25137"/>
                  </a:cubicBezTo>
                  <a:cubicBezTo>
                    <a:pt x="1" y="25472"/>
                    <a:pt x="274" y="25745"/>
                    <a:pt x="609" y="25745"/>
                  </a:cubicBezTo>
                  <a:cubicBezTo>
                    <a:pt x="943" y="25745"/>
                    <a:pt x="1217" y="25472"/>
                    <a:pt x="1217" y="25137"/>
                  </a:cubicBezTo>
                  <a:cubicBezTo>
                    <a:pt x="1217" y="24803"/>
                    <a:pt x="943" y="24529"/>
                    <a:pt x="609" y="24529"/>
                  </a:cubicBezTo>
                  <a:close/>
                  <a:moveTo>
                    <a:pt x="609" y="28025"/>
                  </a:moveTo>
                  <a:cubicBezTo>
                    <a:pt x="274" y="28025"/>
                    <a:pt x="1" y="28298"/>
                    <a:pt x="1" y="28633"/>
                  </a:cubicBezTo>
                  <a:cubicBezTo>
                    <a:pt x="1" y="28967"/>
                    <a:pt x="274" y="29241"/>
                    <a:pt x="609" y="29241"/>
                  </a:cubicBezTo>
                  <a:cubicBezTo>
                    <a:pt x="943" y="29241"/>
                    <a:pt x="1217" y="28967"/>
                    <a:pt x="1217" y="28633"/>
                  </a:cubicBezTo>
                  <a:cubicBezTo>
                    <a:pt x="1217" y="28298"/>
                    <a:pt x="943" y="28025"/>
                    <a:pt x="609" y="28025"/>
                  </a:cubicBezTo>
                  <a:close/>
                  <a:moveTo>
                    <a:pt x="609" y="31551"/>
                  </a:moveTo>
                  <a:cubicBezTo>
                    <a:pt x="274" y="31551"/>
                    <a:pt x="1" y="31824"/>
                    <a:pt x="1" y="32159"/>
                  </a:cubicBezTo>
                  <a:cubicBezTo>
                    <a:pt x="1" y="32462"/>
                    <a:pt x="274" y="32736"/>
                    <a:pt x="609" y="32766"/>
                  </a:cubicBezTo>
                  <a:cubicBezTo>
                    <a:pt x="943" y="32766"/>
                    <a:pt x="1217" y="32523"/>
                    <a:pt x="1217" y="32159"/>
                  </a:cubicBezTo>
                  <a:cubicBezTo>
                    <a:pt x="1217" y="31824"/>
                    <a:pt x="943" y="31551"/>
                    <a:pt x="609" y="3155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7"/>
            <p:cNvSpPr/>
            <p:nvPr/>
          </p:nvSpPr>
          <p:spPr>
            <a:xfrm>
              <a:off x="5738975" y="2239100"/>
              <a:ext cx="29650" cy="29475"/>
            </a:xfrm>
            <a:custGeom>
              <a:avLst/>
              <a:gdLst/>
              <a:ahLst/>
              <a:cxnLst/>
              <a:rect l="l" t="t" r="r" b="b"/>
              <a:pathLst>
                <a:path w="1186" h="1179" extrusionOk="0">
                  <a:moveTo>
                    <a:pt x="571" y="1"/>
                  </a:moveTo>
                  <a:cubicBezTo>
                    <a:pt x="425" y="1"/>
                    <a:pt x="296" y="63"/>
                    <a:pt x="183" y="176"/>
                  </a:cubicBezTo>
                  <a:cubicBezTo>
                    <a:pt x="61" y="267"/>
                    <a:pt x="0" y="419"/>
                    <a:pt x="0" y="571"/>
                  </a:cubicBezTo>
                  <a:cubicBezTo>
                    <a:pt x="0" y="723"/>
                    <a:pt x="61" y="875"/>
                    <a:pt x="183" y="997"/>
                  </a:cubicBezTo>
                  <a:cubicBezTo>
                    <a:pt x="304" y="1118"/>
                    <a:pt x="456" y="1179"/>
                    <a:pt x="608" y="1179"/>
                  </a:cubicBezTo>
                  <a:cubicBezTo>
                    <a:pt x="669" y="1179"/>
                    <a:pt x="760" y="1149"/>
                    <a:pt x="791" y="1118"/>
                  </a:cubicBezTo>
                  <a:cubicBezTo>
                    <a:pt x="882" y="1118"/>
                    <a:pt x="943" y="1027"/>
                    <a:pt x="973" y="997"/>
                  </a:cubicBezTo>
                  <a:cubicBezTo>
                    <a:pt x="1095" y="875"/>
                    <a:pt x="1186" y="723"/>
                    <a:pt x="1186" y="571"/>
                  </a:cubicBezTo>
                  <a:lnTo>
                    <a:pt x="1186" y="480"/>
                  </a:lnTo>
                  <a:cubicBezTo>
                    <a:pt x="1186" y="419"/>
                    <a:pt x="1125" y="389"/>
                    <a:pt x="1125" y="358"/>
                  </a:cubicBezTo>
                  <a:cubicBezTo>
                    <a:pt x="1125" y="297"/>
                    <a:pt x="1125" y="267"/>
                    <a:pt x="1095" y="237"/>
                  </a:cubicBezTo>
                  <a:lnTo>
                    <a:pt x="1004" y="176"/>
                  </a:lnTo>
                  <a:cubicBezTo>
                    <a:pt x="1004" y="115"/>
                    <a:pt x="973" y="115"/>
                    <a:pt x="943" y="85"/>
                  </a:cubicBezTo>
                  <a:cubicBezTo>
                    <a:pt x="912" y="85"/>
                    <a:pt x="882" y="54"/>
                    <a:pt x="821" y="54"/>
                  </a:cubicBezTo>
                  <a:cubicBezTo>
                    <a:pt x="791" y="54"/>
                    <a:pt x="760" y="24"/>
                    <a:pt x="730" y="24"/>
                  </a:cubicBezTo>
                  <a:cubicBezTo>
                    <a:pt x="675" y="8"/>
                    <a:pt x="622" y="1"/>
                    <a:pt x="5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7"/>
            <p:cNvSpPr/>
            <p:nvPr/>
          </p:nvSpPr>
          <p:spPr>
            <a:xfrm>
              <a:off x="5821050" y="1274625"/>
              <a:ext cx="31175" cy="906575"/>
            </a:xfrm>
            <a:custGeom>
              <a:avLst/>
              <a:gdLst/>
              <a:ahLst/>
              <a:cxnLst/>
              <a:rect l="l" t="t" r="r" b="b"/>
              <a:pathLst>
                <a:path w="1247" h="36263" extrusionOk="0">
                  <a:moveTo>
                    <a:pt x="639" y="1"/>
                  </a:moveTo>
                  <a:cubicBezTo>
                    <a:pt x="274" y="1"/>
                    <a:pt x="0" y="244"/>
                    <a:pt x="0" y="608"/>
                  </a:cubicBezTo>
                  <a:cubicBezTo>
                    <a:pt x="0" y="943"/>
                    <a:pt x="274" y="1216"/>
                    <a:pt x="639" y="1216"/>
                  </a:cubicBezTo>
                  <a:cubicBezTo>
                    <a:pt x="973" y="1216"/>
                    <a:pt x="1246" y="943"/>
                    <a:pt x="1246" y="608"/>
                  </a:cubicBezTo>
                  <a:cubicBezTo>
                    <a:pt x="1246" y="244"/>
                    <a:pt x="973" y="1"/>
                    <a:pt x="639" y="1"/>
                  </a:cubicBezTo>
                  <a:close/>
                  <a:moveTo>
                    <a:pt x="639" y="3496"/>
                  </a:moveTo>
                  <a:cubicBezTo>
                    <a:pt x="274" y="3496"/>
                    <a:pt x="0" y="3739"/>
                    <a:pt x="0" y="4104"/>
                  </a:cubicBezTo>
                  <a:cubicBezTo>
                    <a:pt x="0" y="4438"/>
                    <a:pt x="274" y="4712"/>
                    <a:pt x="639" y="4712"/>
                  </a:cubicBezTo>
                  <a:cubicBezTo>
                    <a:pt x="973" y="4712"/>
                    <a:pt x="1246" y="4438"/>
                    <a:pt x="1246" y="4104"/>
                  </a:cubicBezTo>
                  <a:cubicBezTo>
                    <a:pt x="1246" y="3739"/>
                    <a:pt x="973" y="3496"/>
                    <a:pt x="639" y="3496"/>
                  </a:cubicBezTo>
                  <a:close/>
                  <a:moveTo>
                    <a:pt x="639" y="7022"/>
                  </a:moveTo>
                  <a:cubicBezTo>
                    <a:pt x="274" y="7022"/>
                    <a:pt x="0" y="7295"/>
                    <a:pt x="0" y="7630"/>
                  </a:cubicBezTo>
                  <a:cubicBezTo>
                    <a:pt x="0" y="7934"/>
                    <a:pt x="274" y="8207"/>
                    <a:pt x="639" y="8238"/>
                  </a:cubicBezTo>
                  <a:cubicBezTo>
                    <a:pt x="973" y="8238"/>
                    <a:pt x="1246" y="7964"/>
                    <a:pt x="1246" y="7630"/>
                  </a:cubicBezTo>
                  <a:cubicBezTo>
                    <a:pt x="1246" y="7295"/>
                    <a:pt x="973" y="7022"/>
                    <a:pt x="639" y="7022"/>
                  </a:cubicBezTo>
                  <a:close/>
                  <a:moveTo>
                    <a:pt x="639" y="10517"/>
                  </a:moveTo>
                  <a:cubicBezTo>
                    <a:pt x="274" y="10517"/>
                    <a:pt x="0" y="10791"/>
                    <a:pt x="0" y="11125"/>
                  </a:cubicBezTo>
                  <a:cubicBezTo>
                    <a:pt x="0" y="11460"/>
                    <a:pt x="274" y="11703"/>
                    <a:pt x="639" y="11733"/>
                  </a:cubicBezTo>
                  <a:cubicBezTo>
                    <a:pt x="973" y="11733"/>
                    <a:pt x="1246" y="11460"/>
                    <a:pt x="1246" y="11125"/>
                  </a:cubicBezTo>
                  <a:cubicBezTo>
                    <a:pt x="1246" y="10791"/>
                    <a:pt x="973" y="10517"/>
                    <a:pt x="639" y="10517"/>
                  </a:cubicBezTo>
                  <a:close/>
                  <a:moveTo>
                    <a:pt x="639" y="14013"/>
                  </a:moveTo>
                  <a:cubicBezTo>
                    <a:pt x="274" y="14013"/>
                    <a:pt x="0" y="14256"/>
                    <a:pt x="0" y="14621"/>
                  </a:cubicBezTo>
                  <a:cubicBezTo>
                    <a:pt x="0" y="14955"/>
                    <a:pt x="274" y="15229"/>
                    <a:pt x="639" y="15229"/>
                  </a:cubicBezTo>
                  <a:cubicBezTo>
                    <a:pt x="973" y="15229"/>
                    <a:pt x="1246" y="14955"/>
                    <a:pt x="1246" y="14621"/>
                  </a:cubicBezTo>
                  <a:cubicBezTo>
                    <a:pt x="1246" y="14286"/>
                    <a:pt x="973" y="14013"/>
                    <a:pt x="639" y="14013"/>
                  </a:cubicBezTo>
                  <a:close/>
                  <a:moveTo>
                    <a:pt x="639" y="17508"/>
                  </a:moveTo>
                  <a:cubicBezTo>
                    <a:pt x="274" y="17508"/>
                    <a:pt x="0" y="17782"/>
                    <a:pt x="0" y="18116"/>
                  </a:cubicBezTo>
                  <a:cubicBezTo>
                    <a:pt x="0" y="18451"/>
                    <a:pt x="274" y="18724"/>
                    <a:pt x="639" y="18724"/>
                  </a:cubicBezTo>
                  <a:cubicBezTo>
                    <a:pt x="973" y="18724"/>
                    <a:pt x="1246" y="18451"/>
                    <a:pt x="1246" y="18116"/>
                  </a:cubicBezTo>
                  <a:cubicBezTo>
                    <a:pt x="1246" y="17782"/>
                    <a:pt x="973" y="17508"/>
                    <a:pt x="639" y="17508"/>
                  </a:cubicBezTo>
                  <a:close/>
                  <a:moveTo>
                    <a:pt x="639" y="21034"/>
                  </a:moveTo>
                  <a:cubicBezTo>
                    <a:pt x="274" y="21034"/>
                    <a:pt x="0" y="21308"/>
                    <a:pt x="0" y="21642"/>
                  </a:cubicBezTo>
                  <a:cubicBezTo>
                    <a:pt x="0" y="21946"/>
                    <a:pt x="274" y="22220"/>
                    <a:pt x="639" y="22250"/>
                  </a:cubicBezTo>
                  <a:cubicBezTo>
                    <a:pt x="973" y="22250"/>
                    <a:pt x="1246" y="21977"/>
                    <a:pt x="1246" y="21642"/>
                  </a:cubicBezTo>
                  <a:cubicBezTo>
                    <a:pt x="1246" y="21308"/>
                    <a:pt x="973" y="21034"/>
                    <a:pt x="639" y="21034"/>
                  </a:cubicBezTo>
                  <a:close/>
                  <a:moveTo>
                    <a:pt x="639" y="24530"/>
                  </a:moveTo>
                  <a:cubicBezTo>
                    <a:pt x="274" y="24530"/>
                    <a:pt x="0" y="24803"/>
                    <a:pt x="0" y="25138"/>
                  </a:cubicBezTo>
                  <a:cubicBezTo>
                    <a:pt x="0" y="25472"/>
                    <a:pt x="274" y="25746"/>
                    <a:pt x="639" y="25746"/>
                  </a:cubicBezTo>
                  <a:cubicBezTo>
                    <a:pt x="973" y="25746"/>
                    <a:pt x="1246" y="25472"/>
                    <a:pt x="1246" y="25138"/>
                  </a:cubicBezTo>
                  <a:cubicBezTo>
                    <a:pt x="1246" y="24803"/>
                    <a:pt x="973" y="24530"/>
                    <a:pt x="639" y="24530"/>
                  </a:cubicBezTo>
                  <a:close/>
                  <a:moveTo>
                    <a:pt x="639" y="28025"/>
                  </a:moveTo>
                  <a:cubicBezTo>
                    <a:pt x="274" y="28025"/>
                    <a:pt x="0" y="28299"/>
                    <a:pt x="0" y="28633"/>
                  </a:cubicBezTo>
                  <a:cubicBezTo>
                    <a:pt x="0" y="28968"/>
                    <a:pt x="274" y="29241"/>
                    <a:pt x="639" y="29241"/>
                  </a:cubicBezTo>
                  <a:cubicBezTo>
                    <a:pt x="973" y="29241"/>
                    <a:pt x="1246" y="28968"/>
                    <a:pt x="1246" y="28633"/>
                  </a:cubicBezTo>
                  <a:cubicBezTo>
                    <a:pt x="1246" y="28299"/>
                    <a:pt x="973" y="28025"/>
                    <a:pt x="639" y="28025"/>
                  </a:cubicBezTo>
                  <a:close/>
                  <a:moveTo>
                    <a:pt x="639" y="31521"/>
                  </a:moveTo>
                  <a:cubicBezTo>
                    <a:pt x="274" y="31521"/>
                    <a:pt x="0" y="31794"/>
                    <a:pt x="0" y="32129"/>
                  </a:cubicBezTo>
                  <a:cubicBezTo>
                    <a:pt x="0" y="32463"/>
                    <a:pt x="274" y="32737"/>
                    <a:pt x="639" y="32737"/>
                  </a:cubicBezTo>
                  <a:cubicBezTo>
                    <a:pt x="973" y="32737"/>
                    <a:pt x="1246" y="32463"/>
                    <a:pt x="1246" y="32129"/>
                  </a:cubicBezTo>
                  <a:cubicBezTo>
                    <a:pt x="1246" y="31794"/>
                    <a:pt x="973" y="31521"/>
                    <a:pt x="639" y="31521"/>
                  </a:cubicBezTo>
                  <a:close/>
                  <a:moveTo>
                    <a:pt x="639" y="35047"/>
                  </a:moveTo>
                  <a:cubicBezTo>
                    <a:pt x="274" y="35047"/>
                    <a:pt x="0" y="35320"/>
                    <a:pt x="0" y="35655"/>
                  </a:cubicBezTo>
                  <a:cubicBezTo>
                    <a:pt x="0" y="35958"/>
                    <a:pt x="274" y="36232"/>
                    <a:pt x="639" y="36262"/>
                  </a:cubicBezTo>
                  <a:cubicBezTo>
                    <a:pt x="973" y="36262"/>
                    <a:pt x="1246" y="36019"/>
                    <a:pt x="1246" y="35655"/>
                  </a:cubicBezTo>
                  <a:cubicBezTo>
                    <a:pt x="1246" y="35320"/>
                    <a:pt x="973" y="35047"/>
                    <a:pt x="639" y="3504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27"/>
            <p:cNvSpPr/>
            <p:nvPr/>
          </p:nvSpPr>
          <p:spPr>
            <a:xfrm>
              <a:off x="5821050" y="2239675"/>
              <a:ext cx="28900" cy="28900"/>
            </a:xfrm>
            <a:custGeom>
              <a:avLst/>
              <a:gdLst/>
              <a:ahLst/>
              <a:cxnLst/>
              <a:rect l="l" t="t" r="r" b="b"/>
              <a:pathLst>
                <a:path w="1156" h="1156" extrusionOk="0">
                  <a:moveTo>
                    <a:pt x="456" y="1"/>
                  </a:moveTo>
                  <a:cubicBezTo>
                    <a:pt x="426" y="1"/>
                    <a:pt x="395" y="31"/>
                    <a:pt x="365" y="31"/>
                  </a:cubicBezTo>
                  <a:cubicBezTo>
                    <a:pt x="335" y="31"/>
                    <a:pt x="274" y="31"/>
                    <a:pt x="243" y="62"/>
                  </a:cubicBezTo>
                  <a:cubicBezTo>
                    <a:pt x="243" y="92"/>
                    <a:pt x="213" y="92"/>
                    <a:pt x="152" y="122"/>
                  </a:cubicBezTo>
                  <a:cubicBezTo>
                    <a:pt x="122" y="122"/>
                    <a:pt x="122" y="183"/>
                    <a:pt x="91" y="214"/>
                  </a:cubicBezTo>
                  <a:cubicBezTo>
                    <a:pt x="91" y="244"/>
                    <a:pt x="61" y="274"/>
                    <a:pt x="61" y="335"/>
                  </a:cubicBezTo>
                  <a:cubicBezTo>
                    <a:pt x="61" y="366"/>
                    <a:pt x="0" y="396"/>
                    <a:pt x="0" y="426"/>
                  </a:cubicBezTo>
                  <a:lnTo>
                    <a:pt x="0" y="548"/>
                  </a:lnTo>
                  <a:lnTo>
                    <a:pt x="0" y="670"/>
                  </a:lnTo>
                  <a:cubicBezTo>
                    <a:pt x="0" y="700"/>
                    <a:pt x="61" y="761"/>
                    <a:pt x="61" y="791"/>
                  </a:cubicBezTo>
                  <a:cubicBezTo>
                    <a:pt x="61" y="822"/>
                    <a:pt x="61" y="852"/>
                    <a:pt x="91" y="913"/>
                  </a:cubicBezTo>
                  <a:lnTo>
                    <a:pt x="152" y="974"/>
                  </a:lnTo>
                  <a:cubicBezTo>
                    <a:pt x="274" y="1095"/>
                    <a:pt x="426" y="1156"/>
                    <a:pt x="578" y="1156"/>
                  </a:cubicBezTo>
                  <a:cubicBezTo>
                    <a:pt x="699" y="1156"/>
                    <a:pt x="760" y="1126"/>
                    <a:pt x="821" y="1095"/>
                  </a:cubicBezTo>
                  <a:cubicBezTo>
                    <a:pt x="882" y="1095"/>
                    <a:pt x="973" y="1004"/>
                    <a:pt x="1003" y="974"/>
                  </a:cubicBezTo>
                  <a:cubicBezTo>
                    <a:pt x="1034" y="974"/>
                    <a:pt x="1034" y="943"/>
                    <a:pt x="1064" y="913"/>
                  </a:cubicBezTo>
                  <a:cubicBezTo>
                    <a:pt x="1064" y="852"/>
                    <a:pt x="1125" y="822"/>
                    <a:pt x="1125" y="791"/>
                  </a:cubicBezTo>
                  <a:cubicBezTo>
                    <a:pt x="1125" y="761"/>
                    <a:pt x="1155" y="700"/>
                    <a:pt x="1155" y="670"/>
                  </a:cubicBezTo>
                  <a:lnTo>
                    <a:pt x="1155" y="548"/>
                  </a:lnTo>
                  <a:lnTo>
                    <a:pt x="1155" y="426"/>
                  </a:lnTo>
                  <a:cubicBezTo>
                    <a:pt x="1155" y="396"/>
                    <a:pt x="1125" y="366"/>
                    <a:pt x="1125" y="335"/>
                  </a:cubicBezTo>
                  <a:cubicBezTo>
                    <a:pt x="1125" y="274"/>
                    <a:pt x="1125" y="244"/>
                    <a:pt x="1064" y="214"/>
                  </a:cubicBezTo>
                  <a:lnTo>
                    <a:pt x="1003" y="122"/>
                  </a:lnTo>
                  <a:cubicBezTo>
                    <a:pt x="1003" y="92"/>
                    <a:pt x="973" y="92"/>
                    <a:pt x="912" y="62"/>
                  </a:cubicBezTo>
                  <a:cubicBezTo>
                    <a:pt x="882" y="62"/>
                    <a:pt x="851" y="31"/>
                    <a:pt x="821"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27"/>
            <p:cNvSpPr/>
            <p:nvPr/>
          </p:nvSpPr>
          <p:spPr>
            <a:xfrm>
              <a:off x="5903100" y="1187250"/>
              <a:ext cx="29675" cy="993950"/>
            </a:xfrm>
            <a:custGeom>
              <a:avLst/>
              <a:gdLst/>
              <a:ahLst/>
              <a:cxnLst/>
              <a:rect l="l" t="t" r="r" b="b"/>
              <a:pathLst>
                <a:path w="1187" h="39758" extrusionOk="0">
                  <a:moveTo>
                    <a:pt x="578" y="0"/>
                  </a:moveTo>
                  <a:cubicBezTo>
                    <a:pt x="275" y="0"/>
                    <a:pt x="1" y="243"/>
                    <a:pt x="1" y="608"/>
                  </a:cubicBezTo>
                  <a:cubicBezTo>
                    <a:pt x="1" y="942"/>
                    <a:pt x="275" y="1155"/>
                    <a:pt x="578" y="1185"/>
                  </a:cubicBezTo>
                  <a:cubicBezTo>
                    <a:pt x="913" y="1185"/>
                    <a:pt x="1186" y="942"/>
                    <a:pt x="1186" y="608"/>
                  </a:cubicBezTo>
                  <a:cubicBezTo>
                    <a:pt x="1186" y="243"/>
                    <a:pt x="913" y="0"/>
                    <a:pt x="578" y="0"/>
                  </a:cubicBezTo>
                  <a:close/>
                  <a:moveTo>
                    <a:pt x="578" y="3496"/>
                  </a:moveTo>
                  <a:cubicBezTo>
                    <a:pt x="275" y="3496"/>
                    <a:pt x="1" y="3739"/>
                    <a:pt x="1" y="4103"/>
                  </a:cubicBezTo>
                  <a:cubicBezTo>
                    <a:pt x="1" y="4438"/>
                    <a:pt x="275" y="4711"/>
                    <a:pt x="578" y="4711"/>
                  </a:cubicBezTo>
                  <a:cubicBezTo>
                    <a:pt x="913" y="4711"/>
                    <a:pt x="1186" y="4438"/>
                    <a:pt x="1186" y="4103"/>
                  </a:cubicBezTo>
                  <a:cubicBezTo>
                    <a:pt x="1186" y="3739"/>
                    <a:pt x="913" y="3496"/>
                    <a:pt x="578" y="3496"/>
                  </a:cubicBezTo>
                  <a:close/>
                  <a:moveTo>
                    <a:pt x="578" y="6991"/>
                  </a:moveTo>
                  <a:cubicBezTo>
                    <a:pt x="275" y="6991"/>
                    <a:pt x="1" y="7234"/>
                    <a:pt x="1" y="7599"/>
                  </a:cubicBezTo>
                  <a:cubicBezTo>
                    <a:pt x="1" y="7933"/>
                    <a:pt x="275" y="8207"/>
                    <a:pt x="578" y="8207"/>
                  </a:cubicBezTo>
                  <a:cubicBezTo>
                    <a:pt x="913" y="8207"/>
                    <a:pt x="1186" y="7933"/>
                    <a:pt x="1186" y="7599"/>
                  </a:cubicBezTo>
                  <a:cubicBezTo>
                    <a:pt x="1186" y="7234"/>
                    <a:pt x="913" y="6991"/>
                    <a:pt x="578" y="6991"/>
                  </a:cubicBezTo>
                  <a:close/>
                  <a:moveTo>
                    <a:pt x="578" y="10517"/>
                  </a:moveTo>
                  <a:cubicBezTo>
                    <a:pt x="275" y="10517"/>
                    <a:pt x="1" y="10790"/>
                    <a:pt x="1" y="11125"/>
                  </a:cubicBezTo>
                  <a:cubicBezTo>
                    <a:pt x="1" y="11429"/>
                    <a:pt x="275" y="11702"/>
                    <a:pt x="578" y="11733"/>
                  </a:cubicBezTo>
                  <a:cubicBezTo>
                    <a:pt x="913" y="11733"/>
                    <a:pt x="1186" y="11459"/>
                    <a:pt x="1186" y="11125"/>
                  </a:cubicBezTo>
                  <a:cubicBezTo>
                    <a:pt x="1186" y="10790"/>
                    <a:pt x="913" y="10517"/>
                    <a:pt x="578" y="10517"/>
                  </a:cubicBezTo>
                  <a:close/>
                  <a:moveTo>
                    <a:pt x="578" y="14012"/>
                  </a:moveTo>
                  <a:cubicBezTo>
                    <a:pt x="275" y="14012"/>
                    <a:pt x="1" y="14286"/>
                    <a:pt x="1" y="14620"/>
                  </a:cubicBezTo>
                  <a:cubicBezTo>
                    <a:pt x="1" y="14955"/>
                    <a:pt x="275" y="15198"/>
                    <a:pt x="578" y="15228"/>
                  </a:cubicBezTo>
                  <a:cubicBezTo>
                    <a:pt x="913" y="15228"/>
                    <a:pt x="1186" y="14955"/>
                    <a:pt x="1186" y="14620"/>
                  </a:cubicBezTo>
                  <a:cubicBezTo>
                    <a:pt x="1186" y="14286"/>
                    <a:pt x="913" y="14012"/>
                    <a:pt x="578" y="14012"/>
                  </a:cubicBezTo>
                  <a:close/>
                  <a:moveTo>
                    <a:pt x="578" y="17508"/>
                  </a:moveTo>
                  <a:cubicBezTo>
                    <a:pt x="275" y="17508"/>
                    <a:pt x="1" y="17751"/>
                    <a:pt x="1" y="18116"/>
                  </a:cubicBezTo>
                  <a:cubicBezTo>
                    <a:pt x="1" y="18450"/>
                    <a:pt x="275" y="18724"/>
                    <a:pt x="578" y="18724"/>
                  </a:cubicBezTo>
                  <a:cubicBezTo>
                    <a:pt x="913" y="18724"/>
                    <a:pt x="1186" y="18450"/>
                    <a:pt x="1186" y="18116"/>
                  </a:cubicBezTo>
                  <a:cubicBezTo>
                    <a:pt x="1186" y="17781"/>
                    <a:pt x="913" y="17508"/>
                    <a:pt x="578" y="17508"/>
                  </a:cubicBezTo>
                  <a:close/>
                  <a:moveTo>
                    <a:pt x="578" y="21003"/>
                  </a:moveTo>
                  <a:cubicBezTo>
                    <a:pt x="275" y="21003"/>
                    <a:pt x="1" y="21277"/>
                    <a:pt x="1" y="21611"/>
                  </a:cubicBezTo>
                  <a:cubicBezTo>
                    <a:pt x="1" y="21946"/>
                    <a:pt x="275" y="22219"/>
                    <a:pt x="578" y="22219"/>
                  </a:cubicBezTo>
                  <a:cubicBezTo>
                    <a:pt x="913" y="22219"/>
                    <a:pt x="1186" y="21946"/>
                    <a:pt x="1186" y="21611"/>
                  </a:cubicBezTo>
                  <a:cubicBezTo>
                    <a:pt x="1186" y="21277"/>
                    <a:pt x="913" y="21003"/>
                    <a:pt x="578" y="21003"/>
                  </a:cubicBezTo>
                  <a:close/>
                  <a:moveTo>
                    <a:pt x="578" y="24529"/>
                  </a:moveTo>
                  <a:cubicBezTo>
                    <a:pt x="275" y="24529"/>
                    <a:pt x="1" y="24803"/>
                    <a:pt x="1" y="25137"/>
                  </a:cubicBezTo>
                  <a:cubicBezTo>
                    <a:pt x="1" y="25441"/>
                    <a:pt x="275" y="25715"/>
                    <a:pt x="578" y="25745"/>
                  </a:cubicBezTo>
                  <a:cubicBezTo>
                    <a:pt x="913" y="25745"/>
                    <a:pt x="1186" y="25472"/>
                    <a:pt x="1186" y="25137"/>
                  </a:cubicBezTo>
                  <a:cubicBezTo>
                    <a:pt x="1186" y="24803"/>
                    <a:pt x="913" y="24529"/>
                    <a:pt x="578" y="24529"/>
                  </a:cubicBezTo>
                  <a:close/>
                  <a:moveTo>
                    <a:pt x="578" y="28025"/>
                  </a:moveTo>
                  <a:cubicBezTo>
                    <a:pt x="275" y="28025"/>
                    <a:pt x="1" y="28298"/>
                    <a:pt x="1" y="28633"/>
                  </a:cubicBezTo>
                  <a:cubicBezTo>
                    <a:pt x="1" y="28967"/>
                    <a:pt x="275" y="29241"/>
                    <a:pt x="578" y="29241"/>
                  </a:cubicBezTo>
                  <a:cubicBezTo>
                    <a:pt x="913" y="29241"/>
                    <a:pt x="1186" y="28967"/>
                    <a:pt x="1186" y="28633"/>
                  </a:cubicBezTo>
                  <a:cubicBezTo>
                    <a:pt x="1186" y="28298"/>
                    <a:pt x="913" y="28025"/>
                    <a:pt x="578" y="28025"/>
                  </a:cubicBezTo>
                  <a:close/>
                  <a:moveTo>
                    <a:pt x="578" y="31520"/>
                  </a:moveTo>
                  <a:cubicBezTo>
                    <a:pt x="275" y="31520"/>
                    <a:pt x="1" y="31794"/>
                    <a:pt x="1" y="32128"/>
                  </a:cubicBezTo>
                  <a:cubicBezTo>
                    <a:pt x="1" y="32463"/>
                    <a:pt x="275" y="32736"/>
                    <a:pt x="578" y="32736"/>
                  </a:cubicBezTo>
                  <a:cubicBezTo>
                    <a:pt x="913" y="32736"/>
                    <a:pt x="1186" y="32463"/>
                    <a:pt x="1186" y="32128"/>
                  </a:cubicBezTo>
                  <a:cubicBezTo>
                    <a:pt x="1186" y="31794"/>
                    <a:pt x="913" y="31520"/>
                    <a:pt x="578" y="31520"/>
                  </a:cubicBezTo>
                  <a:close/>
                  <a:moveTo>
                    <a:pt x="578" y="35016"/>
                  </a:moveTo>
                  <a:cubicBezTo>
                    <a:pt x="275" y="35016"/>
                    <a:pt x="1" y="35289"/>
                    <a:pt x="1" y="35624"/>
                  </a:cubicBezTo>
                  <a:cubicBezTo>
                    <a:pt x="1" y="35958"/>
                    <a:pt x="275" y="36232"/>
                    <a:pt x="578" y="36232"/>
                  </a:cubicBezTo>
                  <a:cubicBezTo>
                    <a:pt x="913" y="36232"/>
                    <a:pt x="1186" y="35958"/>
                    <a:pt x="1186" y="35624"/>
                  </a:cubicBezTo>
                  <a:cubicBezTo>
                    <a:pt x="1186" y="35289"/>
                    <a:pt x="913" y="35016"/>
                    <a:pt x="578" y="35016"/>
                  </a:cubicBezTo>
                  <a:close/>
                  <a:moveTo>
                    <a:pt x="578" y="38542"/>
                  </a:moveTo>
                  <a:cubicBezTo>
                    <a:pt x="275" y="38542"/>
                    <a:pt x="1" y="38815"/>
                    <a:pt x="1" y="39150"/>
                  </a:cubicBezTo>
                  <a:cubicBezTo>
                    <a:pt x="1" y="39453"/>
                    <a:pt x="275" y="39727"/>
                    <a:pt x="578" y="39757"/>
                  </a:cubicBezTo>
                  <a:cubicBezTo>
                    <a:pt x="913" y="39757"/>
                    <a:pt x="1186" y="39514"/>
                    <a:pt x="1186" y="39150"/>
                  </a:cubicBezTo>
                  <a:cubicBezTo>
                    <a:pt x="1186" y="38815"/>
                    <a:pt x="913" y="38542"/>
                    <a:pt x="578" y="3854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7"/>
            <p:cNvSpPr/>
            <p:nvPr/>
          </p:nvSpPr>
          <p:spPr>
            <a:xfrm>
              <a:off x="5903100" y="2239100"/>
              <a:ext cx="30425" cy="29475"/>
            </a:xfrm>
            <a:custGeom>
              <a:avLst/>
              <a:gdLst/>
              <a:ahLst/>
              <a:cxnLst/>
              <a:rect l="l" t="t" r="r" b="b"/>
              <a:pathLst>
                <a:path w="1217" h="1179" extrusionOk="0">
                  <a:moveTo>
                    <a:pt x="572" y="1"/>
                  </a:moveTo>
                  <a:cubicBezTo>
                    <a:pt x="425" y="1"/>
                    <a:pt x="296" y="63"/>
                    <a:pt x="183" y="176"/>
                  </a:cubicBezTo>
                  <a:cubicBezTo>
                    <a:pt x="92" y="267"/>
                    <a:pt x="1" y="419"/>
                    <a:pt x="1" y="571"/>
                  </a:cubicBezTo>
                  <a:cubicBezTo>
                    <a:pt x="1" y="723"/>
                    <a:pt x="92" y="875"/>
                    <a:pt x="183" y="997"/>
                  </a:cubicBezTo>
                  <a:cubicBezTo>
                    <a:pt x="305" y="1118"/>
                    <a:pt x="457" y="1179"/>
                    <a:pt x="609" y="1179"/>
                  </a:cubicBezTo>
                  <a:cubicBezTo>
                    <a:pt x="761" y="1179"/>
                    <a:pt x="913" y="1118"/>
                    <a:pt x="1034" y="997"/>
                  </a:cubicBezTo>
                  <a:cubicBezTo>
                    <a:pt x="1126" y="875"/>
                    <a:pt x="1217" y="723"/>
                    <a:pt x="1217" y="571"/>
                  </a:cubicBezTo>
                  <a:cubicBezTo>
                    <a:pt x="1217" y="419"/>
                    <a:pt x="1126" y="267"/>
                    <a:pt x="1034" y="176"/>
                  </a:cubicBezTo>
                  <a:cubicBezTo>
                    <a:pt x="1034" y="115"/>
                    <a:pt x="974" y="115"/>
                    <a:pt x="943" y="85"/>
                  </a:cubicBezTo>
                  <a:cubicBezTo>
                    <a:pt x="913" y="85"/>
                    <a:pt x="882" y="54"/>
                    <a:pt x="822" y="54"/>
                  </a:cubicBezTo>
                  <a:cubicBezTo>
                    <a:pt x="791" y="54"/>
                    <a:pt x="761" y="24"/>
                    <a:pt x="730" y="24"/>
                  </a:cubicBezTo>
                  <a:cubicBezTo>
                    <a:pt x="675" y="8"/>
                    <a:pt x="623" y="1"/>
                    <a:pt x="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7"/>
            <p:cNvSpPr/>
            <p:nvPr/>
          </p:nvSpPr>
          <p:spPr>
            <a:xfrm>
              <a:off x="5985175" y="1099850"/>
              <a:ext cx="30425" cy="1081350"/>
            </a:xfrm>
            <a:custGeom>
              <a:avLst/>
              <a:gdLst/>
              <a:ahLst/>
              <a:cxnLst/>
              <a:rect l="l" t="t" r="r" b="b"/>
              <a:pathLst>
                <a:path w="1217" h="43254" extrusionOk="0">
                  <a:moveTo>
                    <a:pt x="609" y="1"/>
                  </a:moveTo>
                  <a:cubicBezTo>
                    <a:pt x="244" y="1"/>
                    <a:pt x="1" y="244"/>
                    <a:pt x="1" y="608"/>
                  </a:cubicBezTo>
                  <a:cubicBezTo>
                    <a:pt x="1" y="882"/>
                    <a:pt x="244" y="1156"/>
                    <a:pt x="609" y="1186"/>
                  </a:cubicBezTo>
                  <a:cubicBezTo>
                    <a:pt x="943" y="1186"/>
                    <a:pt x="1217" y="943"/>
                    <a:pt x="1217" y="608"/>
                  </a:cubicBezTo>
                  <a:cubicBezTo>
                    <a:pt x="1217" y="244"/>
                    <a:pt x="943" y="1"/>
                    <a:pt x="609" y="1"/>
                  </a:cubicBezTo>
                  <a:close/>
                  <a:moveTo>
                    <a:pt x="609" y="3496"/>
                  </a:moveTo>
                  <a:cubicBezTo>
                    <a:pt x="244" y="3496"/>
                    <a:pt x="1" y="3739"/>
                    <a:pt x="1" y="4104"/>
                  </a:cubicBezTo>
                  <a:cubicBezTo>
                    <a:pt x="1" y="4438"/>
                    <a:pt x="244" y="4651"/>
                    <a:pt x="609" y="4681"/>
                  </a:cubicBezTo>
                  <a:cubicBezTo>
                    <a:pt x="943" y="4681"/>
                    <a:pt x="1217" y="4438"/>
                    <a:pt x="1217" y="4104"/>
                  </a:cubicBezTo>
                  <a:cubicBezTo>
                    <a:pt x="1217" y="3739"/>
                    <a:pt x="943" y="3496"/>
                    <a:pt x="609" y="3496"/>
                  </a:cubicBezTo>
                  <a:close/>
                  <a:moveTo>
                    <a:pt x="609" y="6992"/>
                  </a:moveTo>
                  <a:cubicBezTo>
                    <a:pt x="244" y="6992"/>
                    <a:pt x="1" y="7235"/>
                    <a:pt x="1" y="7599"/>
                  </a:cubicBezTo>
                  <a:cubicBezTo>
                    <a:pt x="1" y="7902"/>
                    <a:pt x="200" y="8155"/>
                    <a:pt x="509" y="8155"/>
                  </a:cubicBezTo>
                  <a:cubicBezTo>
                    <a:pt x="541" y="8155"/>
                    <a:pt x="574" y="8152"/>
                    <a:pt x="609" y="8147"/>
                  </a:cubicBezTo>
                  <a:cubicBezTo>
                    <a:pt x="943" y="8147"/>
                    <a:pt x="1217" y="7934"/>
                    <a:pt x="1217" y="7599"/>
                  </a:cubicBezTo>
                  <a:cubicBezTo>
                    <a:pt x="1217" y="7235"/>
                    <a:pt x="943" y="6992"/>
                    <a:pt x="609" y="6992"/>
                  </a:cubicBezTo>
                  <a:close/>
                  <a:moveTo>
                    <a:pt x="609" y="10487"/>
                  </a:moveTo>
                  <a:cubicBezTo>
                    <a:pt x="244" y="10487"/>
                    <a:pt x="1" y="10730"/>
                    <a:pt x="1" y="11095"/>
                  </a:cubicBezTo>
                  <a:cubicBezTo>
                    <a:pt x="1" y="11429"/>
                    <a:pt x="244" y="11703"/>
                    <a:pt x="609" y="11703"/>
                  </a:cubicBezTo>
                  <a:cubicBezTo>
                    <a:pt x="943" y="11703"/>
                    <a:pt x="1217" y="11429"/>
                    <a:pt x="1217" y="11095"/>
                  </a:cubicBezTo>
                  <a:cubicBezTo>
                    <a:pt x="1217" y="10730"/>
                    <a:pt x="943" y="10487"/>
                    <a:pt x="609" y="10487"/>
                  </a:cubicBezTo>
                  <a:close/>
                  <a:moveTo>
                    <a:pt x="609" y="14013"/>
                  </a:moveTo>
                  <a:cubicBezTo>
                    <a:pt x="244" y="14013"/>
                    <a:pt x="1" y="14286"/>
                    <a:pt x="1" y="14621"/>
                  </a:cubicBezTo>
                  <a:cubicBezTo>
                    <a:pt x="1" y="14925"/>
                    <a:pt x="244" y="15198"/>
                    <a:pt x="609" y="15229"/>
                  </a:cubicBezTo>
                  <a:cubicBezTo>
                    <a:pt x="943" y="15229"/>
                    <a:pt x="1217" y="14955"/>
                    <a:pt x="1217" y="14621"/>
                  </a:cubicBezTo>
                  <a:cubicBezTo>
                    <a:pt x="1217" y="14286"/>
                    <a:pt x="943" y="14013"/>
                    <a:pt x="609" y="14013"/>
                  </a:cubicBezTo>
                  <a:close/>
                  <a:moveTo>
                    <a:pt x="609" y="17508"/>
                  </a:moveTo>
                  <a:cubicBezTo>
                    <a:pt x="244" y="17508"/>
                    <a:pt x="1" y="17782"/>
                    <a:pt x="1" y="18116"/>
                  </a:cubicBezTo>
                  <a:cubicBezTo>
                    <a:pt x="1" y="18451"/>
                    <a:pt x="244" y="18694"/>
                    <a:pt x="609" y="18724"/>
                  </a:cubicBezTo>
                  <a:cubicBezTo>
                    <a:pt x="943" y="18724"/>
                    <a:pt x="1217" y="18451"/>
                    <a:pt x="1217" y="18116"/>
                  </a:cubicBezTo>
                  <a:cubicBezTo>
                    <a:pt x="1217" y="17782"/>
                    <a:pt x="943" y="17508"/>
                    <a:pt x="609" y="17508"/>
                  </a:cubicBezTo>
                  <a:close/>
                  <a:moveTo>
                    <a:pt x="609" y="21004"/>
                  </a:moveTo>
                  <a:cubicBezTo>
                    <a:pt x="244" y="21004"/>
                    <a:pt x="1" y="21247"/>
                    <a:pt x="1" y="21612"/>
                  </a:cubicBezTo>
                  <a:cubicBezTo>
                    <a:pt x="1" y="21946"/>
                    <a:pt x="244" y="22220"/>
                    <a:pt x="609" y="22220"/>
                  </a:cubicBezTo>
                  <a:cubicBezTo>
                    <a:pt x="943" y="22220"/>
                    <a:pt x="1217" y="21946"/>
                    <a:pt x="1217" y="21612"/>
                  </a:cubicBezTo>
                  <a:cubicBezTo>
                    <a:pt x="1217" y="21277"/>
                    <a:pt x="943" y="21004"/>
                    <a:pt x="609" y="21004"/>
                  </a:cubicBezTo>
                  <a:close/>
                  <a:moveTo>
                    <a:pt x="609" y="24499"/>
                  </a:moveTo>
                  <a:cubicBezTo>
                    <a:pt x="244" y="24499"/>
                    <a:pt x="1" y="24773"/>
                    <a:pt x="1" y="25107"/>
                  </a:cubicBezTo>
                  <a:cubicBezTo>
                    <a:pt x="1" y="25442"/>
                    <a:pt x="244" y="25715"/>
                    <a:pt x="609" y="25715"/>
                  </a:cubicBezTo>
                  <a:cubicBezTo>
                    <a:pt x="943" y="25715"/>
                    <a:pt x="1217" y="25442"/>
                    <a:pt x="1217" y="25107"/>
                  </a:cubicBezTo>
                  <a:cubicBezTo>
                    <a:pt x="1217" y="24773"/>
                    <a:pt x="943" y="24499"/>
                    <a:pt x="609" y="24499"/>
                  </a:cubicBezTo>
                  <a:close/>
                  <a:moveTo>
                    <a:pt x="609" y="28025"/>
                  </a:moveTo>
                  <a:cubicBezTo>
                    <a:pt x="244" y="28025"/>
                    <a:pt x="1" y="28299"/>
                    <a:pt x="1" y="28633"/>
                  </a:cubicBezTo>
                  <a:cubicBezTo>
                    <a:pt x="1" y="28937"/>
                    <a:pt x="244" y="29211"/>
                    <a:pt x="609" y="29241"/>
                  </a:cubicBezTo>
                  <a:cubicBezTo>
                    <a:pt x="943" y="29241"/>
                    <a:pt x="1217" y="28968"/>
                    <a:pt x="1217" y="28633"/>
                  </a:cubicBezTo>
                  <a:cubicBezTo>
                    <a:pt x="1217" y="28299"/>
                    <a:pt x="943" y="28025"/>
                    <a:pt x="609" y="28025"/>
                  </a:cubicBezTo>
                  <a:close/>
                  <a:moveTo>
                    <a:pt x="609" y="31521"/>
                  </a:moveTo>
                  <a:cubicBezTo>
                    <a:pt x="244" y="31521"/>
                    <a:pt x="1" y="31794"/>
                    <a:pt x="1" y="32129"/>
                  </a:cubicBezTo>
                  <a:cubicBezTo>
                    <a:pt x="1" y="32463"/>
                    <a:pt x="244" y="32737"/>
                    <a:pt x="609" y="32737"/>
                  </a:cubicBezTo>
                  <a:cubicBezTo>
                    <a:pt x="943" y="32737"/>
                    <a:pt x="1217" y="32463"/>
                    <a:pt x="1217" y="32129"/>
                  </a:cubicBezTo>
                  <a:cubicBezTo>
                    <a:pt x="1217" y="31794"/>
                    <a:pt x="943" y="31521"/>
                    <a:pt x="609" y="31521"/>
                  </a:cubicBezTo>
                  <a:close/>
                  <a:moveTo>
                    <a:pt x="609" y="35016"/>
                  </a:moveTo>
                  <a:cubicBezTo>
                    <a:pt x="244" y="35016"/>
                    <a:pt x="1" y="35290"/>
                    <a:pt x="1" y="35624"/>
                  </a:cubicBezTo>
                  <a:cubicBezTo>
                    <a:pt x="1" y="35959"/>
                    <a:pt x="244" y="36232"/>
                    <a:pt x="609" y="36232"/>
                  </a:cubicBezTo>
                  <a:cubicBezTo>
                    <a:pt x="943" y="36232"/>
                    <a:pt x="1217" y="35959"/>
                    <a:pt x="1217" y="35624"/>
                  </a:cubicBezTo>
                  <a:cubicBezTo>
                    <a:pt x="1217" y="35290"/>
                    <a:pt x="943" y="35016"/>
                    <a:pt x="609" y="35016"/>
                  </a:cubicBezTo>
                  <a:close/>
                  <a:moveTo>
                    <a:pt x="609" y="38512"/>
                  </a:moveTo>
                  <a:cubicBezTo>
                    <a:pt x="244" y="38512"/>
                    <a:pt x="1" y="38785"/>
                    <a:pt x="1" y="39120"/>
                  </a:cubicBezTo>
                  <a:cubicBezTo>
                    <a:pt x="1" y="39454"/>
                    <a:pt x="244" y="39728"/>
                    <a:pt x="609" y="39728"/>
                  </a:cubicBezTo>
                  <a:cubicBezTo>
                    <a:pt x="943" y="39728"/>
                    <a:pt x="1217" y="39454"/>
                    <a:pt x="1217" y="39120"/>
                  </a:cubicBezTo>
                  <a:cubicBezTo>
                    <a:pt x="1217" y="38785"/>
                    <a:pt x="943" y="38512"/>
                    <a:pt x="609" y="38512"/>
                  </a:cubicBezTo>
                  <a:close/>
                  <a:moveTo>
                    <a:pt x="609" y="42038"/>
                  </a:moveTo>
                  <a:cubicBezTo>
                    <a:pt x="244" y="42038"/>
                    <a:pt x="1" y="42311"/>
                    <a:pt x="1" y="42646"/>
                  </a:cubicBezTo>
                  <a:cubicBezTo>
                    <a:pt x="1" y="42949"/>
                    <a:pt x="244" y="43223"/>
                    <a:pt x="609" y="43253"/>
                  </a:cubicBezTo>
                  <a:cubicBezTo>
                    <a:pt x="943" y="43253"/>
                    <a:pt x="1217" y="43010"/>
                    <a:pt x="1217" y="42646"/>
                  </a:cubicBezTo>
                  <a:cubicBezTo>
                    <a:pt x="1217" y="42311"/>
                    <a:pt x="943" y="42038"/>
                    <a:pt x="609"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7"/>
            <p:cNvSpPr/>
            <p:nvPr/>
          </p:nvSpPr>
          <p:spPr>
            <a:xfrm>
              <a:off x="5985950" y="2239675"/>
              <a:ext cx="28125" cy="28900"/>
            </a:xfrm>
            <a:custGeom>
              <a:avLst/>
              <a:gdLst/>
              <a:ahLst/>
              <a:cxnLst/>
              <a:rect l="l" t="t" r="r" b="b"/>
              <a:pathLst>
                <a:path w="1125" h="1156" extrusionOk="0">
                  <a:moveTo>
                    <a:pt x="456" y="1"/>
                  </a:moveTo>
                  <a:cubicBezTo>
                    <a:pt x="426" y="1"/>
                    <a:pt x="365" y="31"/>
                    <a:pt x="334" y="31"/>
                  </a:cubicBezTo>
                  <a:cubicBezTo>
                    <a:pt x="304" y="31"/>
                    <a:pt x="274" y="31"/>
                    <a:pt x="213" y="62"/>
                  </a:cubicBezTo>
                  <a:cubicBezTo>
                    <a:pt x="213" y="92"/>
                    <a:pt x="182" y="92"/>
                    <a:pt x="152" y="122"/>
                  </a:cubicBezTo>
                  <a:cubicBezTo>
                    <a:pt x="122" y="122"/>
                    <a:pt x="122" y="183"/>
                    <a:pt x="61" y="214"/>
                  </a:cubicBezTo>
                  <a:cubicBezTo>
                    <a:pt x="61" y="244"/>
                    <a:pt x="30" y="274"/>
                    <a:pt x="30" y="335"/>
                  </a:cubicBezTo>
                  <a:cubicBezTo>
                    <a:pt x="0" y="366"/>
                    <a:pt x="0" y="396"/>
                    <a:pt x="0" y="426"/>
                  </a:cubicBezTo>
                  <a:lnTo>
                    <a:pt x="0" y="548"/>
                  </a:lnTo>
                  <a:lnTo>
                    <a:pt x="0" y="670"/>
                  </a:lnTo>
                  <a:cubicBezTo>
                    <a:pt x="0" y="700"/>
                    <a:pt x="30" y="761"/>
                    <a:pt x="30" y="791"/>
                  </a:cubicBezTo>
                  <a:cubicBezTo>
                    <a:pt x="30" y="822"/>
                    <a:pt x="30" y="852"/>
                    <a:pt x="61" y="913"/>
                  </a:cubicBezTo>
                  <a:lnTo>
                    <a:pt x="152" y="974"/>
                  </a:lnTo>
                  <a:cubicBezTo>
                    <a:pt x="274" y="1095"/>
                    <a:pt x="426" y="1156"/>
                    <a:pt x="578" y="1156"/>
                  </a:cubicBezTo>
                  <a:cubicBezTo>
                    <a:pt x="638" y="1156"/>
                    <a:pt x="730" y="1126"/>
                    <a:pt x="790" y="1095"/>
                  </a:cubicBezTo>
                  <a:cubicBezTo>
                    <a:pt x="882" y="1095"/>
                    <a:pt x="942" y="1004"/>
                    <a:pt x="973" y="974"/>
                  </a:cubicBezTo>
                  <a:cubicBezTo>
                    <a:pt x="1003" y="974"/>
                    <a:pt x="1003" y="943"/>
                    <a:pt x="1064" y="913"/>
                  </a:cubicBezTo>
                  <a:cubicBezTo>
                    <a:pt x="1064" y="852"/>
                    <a:pt x="1094" y="822"/>
                    <a:pt x="1094" y="791"/>
                  </a:cubicBezTo>
                  <a:cubicBezTo>
                    <a:pt x="1094" y="761"/>
                    <a:pt x="1125" y="700"/>
                    <a:pt x="1125" y="670"/>
                  </a:cubicBezTo>
                  <a:lnTo>
                    <a:pt x="1125" y="548"/>
                  </a:lnTo>
                  <a:lnTo>
                    <a:pt x="1125" y="426"/>
                  </a:lnTo>
                  <a:cubicBezTo>
                    <a:pt x="1125" y="396"/>
                    <a:pt x="1094" y="366"/>
                    <a:pt x="1094" y="335"/>
                  </a:cubicBezTo>
                  <a:cubicBezTo>
                    <a:pt x="1094" y="274"/>
                    <a:pt x="1094" y="244"/>
                    <a:pt x="1064" y="214"/>
                  </a:cubicBezTo>
                  <a:lnTo>
                    <a:pt x="973" y="122"/>
                  </a:lnTo>
                  <a:cubicBezTo>
                    <a:pt x="973" y="92"/>
                    <a:pt x="942" y="92"/>
                    <a:pt x="912" y="62"/>
                  </a:cubicBezTo>
                  <a:cubicBezTo>
                    <a:pt x="882" y="62"/>
                    <a:pt x="821" y="31"/>
                    <a:pt x="790" y="31"/>
                  </a:cubicBezTo>
                  <a:cubicBezTo>
                    <a:pt x="760" y="31"/>
                    <a:pt x="730" y="1"/>
                    <a:pt x="6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7"/>
            <p:cNvSpPr/>
            <p:nvPr/>
          </p:nvSpPr>
          <p:spPr>
            <a:xfrm>
              <a:off x="6066500" y="1013225"/>
              <a:ext cx="30400" cy="28150"/>
            </a:xfrm>
            <a:custGeom>
              <a:avLst/>
              <a:gdLst/>
              <a:ahLst/>
              <a:cxnLst/>
              <a:rect l="l" t="t" r="r" b="b"/>
              <a:pathLst>
                <a:path w="1216" h="1126" extrusionOk="0">
                  <a:moveTo>
                    <a:pt x="486" y="0"/>
                  </a:moveTo>
                  <a:cubicBezTo>
                    <a:pt x="456" y="0"/>
                    <a:pt x="426" y="31"/>
                    <a:pt x="395" y="31"/>
                  </a:cubicBezTo>
                  <a:cubicBezTo>
                    <a:pt x="334" y="31"/>
                    <a:pt x="304" y="31"/>
                    <a:pt x="274" y="61"/>
                  </a:cubicBezTo>
                  <a:lnTo>
                    <a:pt x="182" y="152"/>
                  </a:lnTo>
                  <a:cubicBezTo>
                    <a:pt x="91" y="274"/>
                    <a:pt x="0" y="426"/>
                    <a:pt x="0" y="548"/>
                  </a:cubicBezTo>
                  <a:cubicBezTo>
                    <a:pt x="0" y="700"/>
                    <a:pt x="91" y="882"/>
                    <a:pt x="182" y="973"/>
                  </a:cubicBezTo>
                  <a:cubicBezTo>
                    <a:pt x="182" y="1034"/>
                    <a:pt x="243" y="1034"/>
                    <a:pt x="274" y="1064"/>
                  </a:cubicBezTo>
                  <a:cubicBezTo>
                    <a:pt x="304" y="1064"/>
                    <a:pt x="334" y="1095"/>
                    <a:pt x="395" y="1095"/>
                  </a:cubicBezTo>
                  <a:cubicBezTo>
                    <a:pt x="426" y="1095"/>
                    <a:pt x="456" y="1125"/>
                    <a:pt x="486" y="1125"/>
                  </a:cubicBezTo>
                  <a:lnTo>
                    <a:pt x="730" y="1125"/>
                  </a:lnTo>
                  <a:cubicBezTo>
                    <a:pt x="760" y="1125"/>
                    <a:pt x="790" y="1095"/>
                    <a:pt x="851" y="1095"/>
                  </a:cubicBezTo>
                  <a:cubicBezTo>
                    <a:pt x="882" y="1095"/>
                    <a:pt x="912" y="1095"/>
                    <a:pt x="942" y="1064"/>
                  </a:cubicBezTo>
                  <a:lnTo>
                    <a:pt x="1034" y="973"/>
                  </a:lnTo>
                  <a:cubicBezTo>
                    <a:pt x="1155" y="852"/>
                    <a:pt x="1216" y="700"/>
                    <a:pt x="1216" y="548"/>
                  </a:cubicBezTo>
                  <a:cubicBezTo>
                    <a:pt x="1216" y="426"/>
                    <a:pt x="1155" y="244"/>
                    <a:pt x="1034" y="152"/>
                  </a:cubicBezTo>
                  <a:cubicBezTo>
                    <a:pt x="1034" y="92"/>
                    <a:pt x="1003" y="92"/>
                    <a:pt x="942" y="61"/>
                  </a:cubicBezTo>
                  <a:cubicBezTo>
                    <a:pt x="912" y="61"/>
                    <a:pt x="882" y="31"/>
                    <a:pt x="851" y="31"/>
                  </a:cubicBezTo>
                  <a:cubicBezTo>
                    <a:pt x="790" y="31"/>
                    <a:pt x="760"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7"/>
            <p:cNvSpPr/>
            <p:nvPr/>
          </p:nvSpPr>
          <p:spPr>
            <a:xfrm>
              <a:off x="6066500" y="1099850"/>
              <a:ext cx="30400" cy="1081350"/>
            </a:xfrm>
            <a:custGeom>
              <a:avLst/>
              <a:gdLst/>
              <a:ahLst/>
              <a:cxnLst/>
              <a:rect l="l" t="t" r="r" b="b"/>
              <a:pathLst>
                <a:path w="1216" h="43254" extrusionOk="0">
                  <a:moveTo>
                    <a:pt x="608" y="1"/>
                  </a:moveTo>
                  <a:cubicBezTo>
                    <a:pt x="274" y="1"/>
                    <a:pt x="0" y="244"/>
                    <a:pt x="0" y="608"/>
                  </a:cubicBezTo>
                  <a:cubicBezTo>
                    <a:pt x="0" y="882"/>
                    <a:pt x="274" y="1156"/>
                    <a:pt x="608" y="1186"/>
                  </a:cubicBezTo>
                  <a:cubicBezTo>
                    <a:pt x="942" y="1186"/>
                    <a:pt x="1216" y="943"/>
                    <a:pt x="1216" y="608"/>
                  </a:cubicBezTo>
                  <a:cubicBezTo>
                    <a:pt x="1216" y="244"/>
                    <a:pt x="942" y="1"/>
                    <a:pt x="608" y="1"/>
                  </a:cubicBezTo>
                  <a:close/>
                  <a:moveTo>
                    <a:pt x="608" y="3496"/>
                  </a:moveTo>
                  <a:cubicBezTo>
                    <a:pt x="274" y="3496"/>
                    <a:pt x="0" y="3739"/>
                    <a:pt x="0" y="4104"/>
                  </a:cubicBezTo>
                  <a:cubicBezTo>
                    <a:pt x="0" y="4438"/>
                    <a:pt x="274" y="4651"/>
                    <a:pt x="608" y="4681"/>
                  </a:cubicBezTo>
                  <a:cubicBezTo>
                    <a:pt x="942" y="4681"/>
                    <a:pt x="1216" y="4438"/>
                    <a:pt x="1216" y="4104"/>
                  </a:cubicBezTo>
                  <a:cubicBezTo>
                    <a:pt x="1216" y="3739"/>
                    <a:pt x="942" y="3496"/>
                    <a:pt x="608" y="3496"/>
                  </a:cubicBezTo>
                  <a:close/>
                  <a:moveTo>
                    <a:pt x="608" y="6992"/>
                  </a:moveTo>
                  <a:cubicBezTo>
                    <a:pt x="274" y="6992"/>
                    <a:pt x="0" y="7235"/>
                    <a:pt x="0" y="7599"/>
                  </a:cubicBezTo>
                  <a:cubicBezTo>
                    <a:pt x="0" y="7902"/>
                    <a:pt x="224" y="8155"/>
                    <a:pt x="515" y="8155"/>
                  </a:cubicBezTo>
                  <a:cubicBezTo>
                    <a:pt x="545" y="8155"/>
                    <a:pt x="576" y="8152"/>
                    <a:pt x="608" y="8147"/>
                  </a:cubicBezTo>
                  <a:cubicBezTo>
                    <a:pt x="942" y="8147"/>
                    <a:pt x="1216" y="7934"/>
                    <a:pt x="1216" y="7599"/>
                  </a:cubicBezTo>
                  <a:cubicBezTo>
                    <a:pt x="1216" y="7235"/>
                    <a:pt x="942" y="6992"/>
                    <a:pt x="608" y="6992"/>
                  </a:cubicBezTo>
                  <a:close/>
                  <a:moveTo>
                    <a:pt x="608" y="10487"/>
                  </a:moveTo>
                  <a:cubicBezTo>
                    <a:pt x="274" y="10487"/>
                    <a:pt x="0" y="10730"/>
                    <a:pt x="0" y="11095"/>
                  </a:cubicBezTo>
                  <a:cubicBezTo>
                    <a:pt x="0" y="11429"/>
                    <a:pt x="274" y="11703"/>
                    <a:pt x="608" y="11703"/>
                  </a:cubicBezTo>
                  <a:cubicBezTo>
                    <a:pt x="942" y="11703"/>
                    <a:pt x="1216" y="11429"/>
                    <a:pt x="1216" y="11095"/>
                  </a:cubicBezTo>
                  <a:cubicBezTo>
                    <a:pt x="1216" y="10730"/>
                    <a:pt x="942" y="10487"/>
                    <a:pt x="608" y="10487"/>
                  </a:cubicBezTo>
                  <a:close/>
                  <a:moveTo>
                    <a:pt x="608" y="14013"/>
                  </a:moveTo>
                  <a:cubicBezTo>
                    <a:pt x="274" y="14013"/>
                    <a:pt x="0" y="14286"/>
                    <a:pt x="0" y="14621"/>
                  </a:cubicBezTo>
                  <a:cubicBezTo>
                    <a:pt x="0" y="14925"/>
                    <a:pt x="274" y="15198"/>
                    <a:pt x="608" y="15229"/>
                  </a:cubicBezTo>
                  <a:cubicBezTo>
                    <a:pt x="942" y="15229"/>
                    <a:pt x="1216" y="14955"/>
                    <a:pt x="1216" y="14621"/>
                  </a:cubicBezTo>
                  <a:cubicBezTo>
                    <a:pt x="1216" y="14286"/>
                    <a:pt x="942" y="14013"/>
                    <a:pt x="608" y="14013"/>
                  </a:cubicBezTo>
                  <a:close/>
                  <a:moveTo>
                    <a:pt x="608" y="17508"/>
                  </a:moveTo>
                  <a:cubicBezTo>
                    <a:pt x="274" y="17508"/>
                    <a:pt x="0" y="17782"/>
                    <a:pt x="0" y="18116"/>
                  </a:cubicBezTo>
                  <a:cubicBezTo>
                    <a:pt x="0" y="18451"/>
                    <a:pt x="274" y="18694"/>
                    <a:pt x="608" y="18724"/>
                  </a:cubicBezTo>
                  <a:cubicBezTo>
                    <a:pt x="942" y="18724"/>
                    <a:pt x="1216" y="18451"/>
                    <a:pt x="1216" y="18116"/>
                  </a:cubicBezTo>
                  <a:cubicBezTo>
                    <a:pt x="1216" y="17782"/>
                    <a:pt x="942" y="17508"/>
                    <a:pt x="608" y="17508"/>
                  </a:cubicBezTo>
                  <a:close/>
                  <a:moveTo>
                    <a:pt x="608" y="21004"/>
                  </a:moveTo>
                  <a:cubicBezTo>
                    <a:pt x="274" y="21004"/>
                    <a:pt x="0" y="21247"/>
                    <a:pt x="0" y="21612"/>
                  </a:cubicBezTo>
                  <a:cubicBezTo>
                    <a:pt x="0" y="21946"/>
                    <a:pt x="274" y="22220"/>
                    <a:pt x="608" y="22220"/>
                  </a:cubicBezTo>
                  <a:cubicBezTo>
                    <a:pt x="942" y="22220"/>
                    <a:pt x="1216" y="21946"/>
                    <a:pt x="1216" y="21612"/>
                  </a:cubicBezTo>
                  <a:cubicBezTo>
                    <a:pt x="1216" y="21277"/>
                    <a:pt x="942" y="21004"/>
                    <a:pt x="608" y="21004"/>
                  </a:cubicBezTo>
                  <a:close/>
                  <a:moveTo>
                    <a:pt x="608" y="24499"/>
                  </a:moveTo>
                  <a:cubicBezTo>
                    <a:pt x="274" y="24499"/>
                    <a:pt x="0" y="24773"/>
                    <a:pt x="0" y="25107"/>
                  </a:cubicBezTo>
                  <a:cubicBezTo>
                    <a:pt x="0" y="25442"/>
                    <a:pt x="274" y="25715"/>
                    <a:pt x="608" y="25715"/>
                  </a:cubicBezTo>
                  <a:cubicBezTo>
                    <a:pt x="942" y="25715"/>
                    <a:pt x="1216" y="25442"/>
                    <a:pt x="1216" y="25107"/>
                  </a:cubicBezTo>
                  <a:cubicBezTo>
                    <a:pt x="1216" y="24773"/>
                    <a:pt x="942" y="24499"/>
                    <a:pt x="608" y="24499"/>
                  </a:cubicBezTo>
                  <a:close/>
                  <a:moveTo>
                    <a:pt x="608" y="28025"/>
                  </a:moveTo>
                  <a:cubicBezTo>
                    <a:pt x="274" y="28025"/>
                    <a:pt x="0" y="28299"/>
                    <a:pt x="0" y="28633"/>
                  </a:cubicBezTo>
                  <a:cubicBezTo>
                    <a:pt x="0" y="28937"/>
                    <a:pt x="274" y="29211"/>
                    <a:pt x="608" y="29241"/>
                  </a:cubicBezTo>
                  <a:cubicBezTo>
                    <a:pt x="942" y="29241"/>
                    <a:pt x="1216" y="28968"/>
                    <a:pt x="1216" y="28633"/>
                  </a:cubicBezTo>
                  <a:cubicBezTo>
                    <a:pt x="1216" y="28299"/>
                    <a:pt x="942" y="28025"/>
                    <a:pt x="608" y="28025"/>
                  </a:cubicBezTo>
                  <a:close/>
                  <a:moveTo>
                    <a:pt x="608" y="31521"/>
                  </a:moveTo>
                  <a:cubicBezTo>
                    <a:pt x="274" y="31521"/>
                    <a:pt x="0" y="31794"/>
                    <a:pt x="0" y="32129"/>
                  </a:cubicBezTo>
                  <a:cubicBezTo>
                    <a:pt x="0" y="32463"/>
                    <a:pt x="274" y="32737"/>
                    <a:pt x="608" y="32737"/>
                  </a:cubicBezTo>
                  <a:cubicBezTo>
                    <a:pt x="942" y="32737"/>
                    <a:pt x="1216" y="32463"/>
                    <a:pt x="1216" y="32129"/>
                  </a:cubicBezTo>
                  <a:cubicBezTo>
                    <a:pt x="1216" y="31794"/>
                    <a:pt x="942" y="31521"/>
                    <a:pt x="608" y="31521"/>
                  </a:cubicBezTo>
                  <a:close/>
                  <a:moveTo>
                    <a:pt x="608" y="35016"/>
                  </a:moveTo>
                  <a:cubicBezTo>
                    <a:pt x="274" y="35016"/>
                    <a:pt x="0" y="35290"/>
                    <a:pt x="0" y="35624"/>
                  </a:cubicBezTo>
                  <a:cubicBezTo>
                    <a:pt x="0" y="35959"/>
                    <a:pt x="274" y="36232"/>
                    <a:pt x="608" y="36232"/>
                  </a:cubicBezTo>
                  <a:cubicBezTo>
                    <a:pt x="942" y="36232"/>
                    <a:pt x="1216" y="35959"/>
                    <a:pt x="1216" y="35624"/>
                  </a:cubicBezTo>
                  <a:cubicBezTo>
                    <a:pt x="1216" y="35290"/>
                    <a:pt x="942" y="35016"/>
                    <a:pt x="608" y="35016"/>
                  </a:cubicBezTo>
                  <a:close/>
                  <a:moveTo>
                    <a:pt x="608" y="38512"/>
                  </a:moveTo>
                  <a:cubicBezTo>
                    <a:pt x="274" y="38512"/>
                    <a:pt x="0" y="38785"/>
                    <a:pt x="0" y="39120"/>
                  </a:cubicBezTo>
                  <a:cubicBezTo>
                    <a:pt x="0" y="39454"/>
                    <a:pt x="274" y="39728"/>
                    <a:pt x="608" y="39728"/>
                  </a:cubicBezTo>
                  <a:cubicBezTo>
                    <a:pt x="942" y="39728"/>
                    <a:pt x="1216" y="39454"/>
                    <a:pt x="1216" y="39120"/>
                  </a:cubicBezTo>
                  <a:cubicBezTo>
                    <a:pt x="1216" y="38785"/>
                    <a:pt x="942" y="38512"/>
                    <a:pt x="608" y="38512"/>
                  </a:cubicBezTo>
                  <a:close/>
                  <a:moveTo>
                    <a:pt x="608" y="42038"/>
                  </a:moveTo>
                  <a:cubicBezTo>
                    <a:pt x="274" y="42038"/>
                    <a:pt x="0" y="42311"/>
                    <a:pt x="0" y="42646"/>
                  </a:cubicBezTo>
                  <a:cubicBezTo>
                    <a:pt x="0" y="42949"/>
                    <a:pt x="274" y="43223"/>
                    <a:pt x="608" y="43253"/>
                  </a:cubicBezTo>
                  <a:cubicBezTo>
                    <a:pt x="942" y="43253"/>
                    <a:pt x="1216" y="43010"/>
                    <a:pt x="1216" y="42646"/>
                  </a:cubicBezTo>
                  <a:cubicBezTo>
                    <a:pt x="1216" y="42311"/>
                    <a:pt x="942" y="42038"/>
                    <a:pt x="608"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7"/>
            <p:cNvSpPr/>
            <p:nvPr/>
          </p:nvSpPr>
          <p:spPr>
            <a:xfrm>
              <a:off x="6066500" y="2239675"/>
              <a:ext cx="28900" cy="28900"/>
            </a:xfrm>
            <a:custGeom>
              <a:avLst/>
              <a:gdLst/>
              <a:ahLst/>
              <a:cxnLst/>
              <a:rect l="l" t="t" r="r" b="b"/>
              <a:pathLst>
                <a:path w="1156" h="1156" extrusionOk="0">
                  <a:moveTo>
                    <a:pt x="456" y="1"/>
                  </a:moveTo>
                  <a:cubicBezTo>
                    <a:pt x="426" y="1"/>
                    <a:pt x="395" y="31"/>
                    <a:pt x="334" y="31"/>
                  </a:cubicBezTo>
                  <a:cubicBezTo>
                    <a:pt x="304" y="31"/>
                    <a:pt x="274" y="31"/>
                    <a:pt x="243" y="62"/>
                  </a:cubicBezTo>
                  <a:lnTo>
                    <a:pt x="152" y="153"/>
                  </a:lnTo>
                  <a:cubicBezTo>
                    <a:pt x="122" y="153"/>
                    <a:pt x="122" y="183"/>
                    <a:pt x="91" y="214"/>
                  </a:cubicBezTo>
                  <a:cubicBezTo>
                    <a:pt x="91" y="244"/>
                    <a:pt x="30" y="305"/>
                    <a:pt x="30" y="335"/>
                  </a:cubicBezTo>
                  <a:cubicBezTo>
                    <a:pt x="0" y="366"/>
                    <a:pt x="0" y="396"/>
                    <a:pt x="0" y="457"/>
                  </a:cubicBezTo>
                  <a:lnTo>
                    <a:pt x="0" y="548"/>
                  </a:lnTo>
                  <a:cubicBezTo>
                    <a:pt x="0" y="700"/>
                    <a:pt x="91" y="852"/>
                    <a:pt x="182" y="974"/>
                  </a:cubicBezTo>
                  <a:cubicBezTo>
                    <a:pt x="304" y="1095"/>
                    <a:pt x="456" y="1156"/>
                    <a:pt x="608" y="1156"/>
                  </a:cubicBezTo>
                  <a:cubicBezTo>
                    <a:pt x="699" y="1156"/>
                    <a:pt x="760" y="1126"/>
                    <a:pt x="790" y="1095"/>
                  </a:cubicBezTo>
                  <a:cubicBezTo>
                    <a:pt x="882" y="1095"/>
                    <a:pt x="942" y="1004"/>
                    <a:pt x="1003" y="974"/>
                  </a:cubicBezTo>
                  <a:cubicBezTo>
                    <a:pt x="1034" y="974"/>
                    <a:pt x="1034" y="943"/>
                    <a:pt x="1064" y="913"/>
                  </a:cubicBezTo>
                  <a:cubicBezTo>
                    <a:pt x="1064" y="852"/>
                    <a:pt x="1094" y="822"/>
                    <a:pt x="1094" y="791"/>
                  </a:cubicBezTo>
                  <a:cubicBezTo>
                    <a:pt x="1094" y="761"/>
                    <a:pt x="1155" y="700"/>
                    <a:pt x="1155" y="670"/>
                  </a:cubicBezTo>
                  <a:lnTo>
                    <a:pt x="1155" y="548"/>
                  </a:lnTo>
                  <a:lnTo>
                    <a:pt x="1155" y="457"/>
                  </a:lnTo>
                  <a:cubicBezTo>
                    <a:pt x="1155" y="396"/>
                    <a:pt x="1094" y="366"/>
                    <a:pt x="1094" y="335"/>
                  </a:cubicBezTo>
                  <a:cubicBezTo>
                    <a:pt x="1094" y="274"/>
                    <a:pt x="1094" y="244"/>
                    <a:pt x="1064" y="214"/>
                  </a:cubicBezTo>
                  <a:lnTo>
                    <a:pt x="1003" y="153"/>
                  </a:lnTo>
                  <a:cubicBezTo>
                    <a:pt x="1003" y="92"/>
                    <a:pt x="942" y="92"/>
                    <a:pt x="912" y="62"/>
                  </a:cubicBezTo>
                  <a:cubicBezTo>
                    <a:pt x="882" y="62"/>
                    <a:pt x="851" y="31"/>
                    <a:pt x="790"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7" name="Google Shape;837;p27"/>
          <p:cNvSpPr/>
          <p:nvPr/>
        </p:nvSpPr>
        <p:spPr>
          <a:xfrm rot="-5400000">
            <a:off x="1625453" y="4843605"/>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8" name="Google Shape;838;p27"/>
          <p:cNvSpPr/>
          <p:nvPr/>
        </p:nvSpPr>
        <p:spPr>
          <a:xfrm rot="-5400000">
            <a:off x="1624372" y="4514293"/>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028099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39"/>
        <p:cNvGrpSpPr/>
        <p:nvPr/>
      </p:nvGrpSpPr>
      <p:grpSpPr>
        <a:xfrm>
          <a:off x="0" y="0"/>
          <a:ext cx="0" cy="0"/>
          <a:chOff x="0" y="0"/>
          <a:chExt cx="0" cy="0"/>
        </a:xfrm>
      </p:grpSpPr>
      <p:sp>
        <p:nvSpPr>
          <p:cNvPr id="840" name="Google Shape;840;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1" name="Google Shape;841;p28"/>
          <p:cNvSpPr/>
          <p:nvPr/>
        </p:nvSpPr>
        <p:spPr>
          <a:xfrm rot="5400000">
            <a:off x="5708100" y="419267"/>
            <a:ext cx="753200" cy="12192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2" name="Google Shape;842;p28"/>
          <p:cNvGrpSpPr/>
          <p:nvPr/>
        </p:nvGrpSpPr>
        <p:grpSpPr>
          <a:xfrm rot="5400000">
            <a:off x="10583245" y="5214045"/>
            <a:ext cx="2153331" cy="837775"/>
            <a:chOff x="1268525" y="3035300"/>
            <a:chExt cx="818425" cy="318400"/>
          </a:xfrm>
        </p:grpSpPr>
        <p:sp>
          <p:nvSpPr>
            <p:cNvPr id="843" name="Google Shape;843;p28"/>
            <p:cNvSpPr/>
            <p:nvPr/>
          </p:nvSpPr>
          <p:spPr>
            <a:xfrm>
              <a:off x="1268525" y="3035300"/>
              <a:ext cx="104900" cy="103350"/>
            </a:xfrm>
            <a:custGeom>
              <a:avLst/>
              <a:gdLst/>
              <a:ahLst/>
              <a:cxnLst/>
              <a:rect l="l" t="t" r="r" b="b"/>
              <a:pathLst>
                <a:path w="4196" h="4134" extrusionOk="0">
                  <a:moveTo>
                    <a:pt x="1581" y="0"/>
                  </a:moveTo>
                  <a:lnTo>
                    <a:pt x="1581" y="1520"/>
                  </a:lnTo>
                  <a:lnTo>
                    <a:pt x="1" y="1520"/>
                  </a:lnTo>
                  <a:lnTo>
                    <a:pt x="1" y="2614"/>
                  </a:lnTo>
                  <a:lnTo>
                    <a:pt x="1581" y="2614"/>
                  </a:lnTo>
                  <a:lnTo>
                    <a:pt x="1581" y="4134"/>
                  </a:lnTo>
                  <a:lnTo>
                    <a:pt x="2645" y="4134"/>
                  </a:lnTo>
                  <a:lnTo>
                    <a:pt x="2645" y="2614"/>
                  </a:lnTo>
                  <a:lnTo>
                    <a:pt x="4195" y="2614"/>
                  </a:lnTo>
                  <a:lnTo>
                    <a:pt x="4195" y="1520"/>
                  </a:lnTo>
                  <a:lnTo>
                    <a:pt x="2645" y="1520"/>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8"/>
            <p:cNvSpPr/>
            <p:nvPr/>
          </p:nvSpPr>
          <p:spPr>
            <a:xfrm>
              <a:off x="1507125" y="3035300"/>
              <a:ext cx="103375" cy="103350"/>
            </a:xfrm>
            <a:custGeom>
              <a:avLst/>
              <a:gdLst/>
              <a:ahLst/>
              <a:cxnLst/>
              <a:rect l="l" t="t" r="r" b="b"/>
              <a:pathLst>
                <a:path w="4135" h="4134" extrusionOk="0">
                  <a:moveTo>
                    <a:pt x="1521" y="0"/>
                  </a:moveTo>
                  <a:lnTo>
                    <a:pt x="1521" y="1520"/>
                  </a:lnTo>
                  <a:lnTo>
                    <a:pt x="1" y="1520"/>
                  </a:lnTo>
                  <a:lnTo>
                    <a:pt x="1" y="2614"/>
                  </a:lnTo>
                  <a:lnTo>
                    <a:pt x="1521" y="2614"/>
                  </a:lnTo>
                  <a:lnTo>
                    <a:pt x="1521" y="4134"/>
                  </a:lnTo>
                  <a:lnTo>
                    <a:pt x="2615" y="4134"/>
                  </a:lnTo>
                  <a:lnTo>
                    <a:pt x="2615" y="2614"/>
                  </a:lnTo>
                  <a:lnTo>
                    <a:pt x="4135" y="2614"/>
                  </a:lnTo>
                  <a:lnTo>
                    <a:pt x="4135"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8"/>
            <p:cNvSpPr/>
            <p:nvPr/>
          </p:nvSpPr>
          <p:spPr>
            <a:xfrm>
              <a:off x="1744975" y="3035300"/>
              <a:ext cx="103375" cy="103350"/>
            </a:xfrm>
            <a:custGeom>
              <a:avLst/>
              <a:gdLst/>
              <a:ahLst/>
              <a:cxnLst/>
              <a:rect l="l" t="t" r="r" b="b"/>
              <a:pathLst>
                <a:path w="4135" h="4134" extrusionOk="0">
                  <a:moveTo>
                    <a:pt x="1551" y="0"/>
                  </a:moveTo>
                  <a:lnTo>
                    <a:pt x="1551" y="1520"/>
                  </a:lnTo>
                  <a:lnTo>
                    <a:pt x="1" y="1520"/>
                  </a:lnTo>
                  <a:lnTo>
                    <a:pt x="1" y="2614"/>
                  </a:lnTo>
                  <a:lnTo>
                    <a:pt x="1551" y="2614"/>
                  </a:lnTo>
                  <a:lnTo>
                    <a:pt x="1551" y="4134"/>
                  </a:lnTo>
                  <a:lnTo>
                    <a:pt x="2615" y="4134"/>
                  </a:lnTo>
                  <a:lnTo>
                    <a:pt x="2615" y="2614"/>
                  </a:lnTo>
                  <a:lnTo>
                    <a:pt x="4134" y="2614"/>
                  </a:lnTo>
                  <a:lnTo>
                    <a:pt x="4134"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8"/>
            <p:cNvSpPr/>
            <p:nvPr/>
          </p:nvSpPr>
          <p:spPr>
            <a:xfrm>
              <a:off x="1982075" y="3035300"/>
              <a:ext cx="104875" cy="103350"/>
            </a:xfrm>
            <a:custGeom>
              <a:avLst/>
              <a:gdLst/>
              <a:ahLst/>
              <a:cxnLst/>
              <a:rect l="l" t="t" r="r" b="b"/>
              <a:pathLst>
                <a:path w="4195" h="4134" extrusionOk="0">
                  <a:moveTo>
                    <a:pt x="1550" y="0"/>
                  </a:moveTo>
                  <a:lnTo>
                    <a:pt x="1550" y="1520"/>
                  </a:lnTo>
                  <a:lnTo>
                    <a:pt x="0" y="1520"/>
                  </a:lnTo>
                  <a:lnTo>
                    <a:pt x="0" y="2614"/>
                  </a:lnTo>
                  <a:lnTo>
                    <a:pt x="1550" y="2614"/>
                  </a:lnTo>
                  <a:lnTo>
                    <a:pt x="1550" y="4134"/>
                  </a:lnTo>
                  <a:lnTo>
                    <a:pt x="2614" y="4134"/>
                  </a:lnTo>
                  <a:lnTo>
                    <a:pt x="2614" y="2614"/>
                  </a:lnTo>
                  <a:lnTo>
                    <a:pt x="4195" y="2614"/>
                  </a:lnTo>
                  <a:lnTo>
                    <a:pt x="4195" y="1520"/>
                  </a:lnTo>
                  <a:lnTo>
                    <a:pt x="2614" y="1520"/>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8"/>
            <p:cNvSpPr/>
            <p:nvPr/>
          </p:nvSpPr>
          <p:spPr>
            <a:xfrm>
              <a:off x="1268525" y="3248825"/>
              <a:ext cx="104900" cy="104875"/>
            </a:xfrm>
            <a:custGeom>
              <a:avLst/>
              <a:gdLst/>
              <a:ahLst/>
              <a:cxnLst/>
              <a:rect l="l" t="t" r="r" b="b"/>
              <a:pathLst>
                <a:path w="4196" h="4195" extrusionOk="0">
                  <a:moveTo>
                    <a:pt x="1581" y="0"/>
                  </a:moveTo>
                  <a:lnTo>
                    <a:pt x="1581" y="1581"/>
                  </a:lnTo>
                  <a:lnTo>
                    <a:pt x="1" y="1581"/>
                  </a:lnTo>
                  <a:lnTo>
                    <a:pt x="1" y="2614"/>
                  </a:lnTo>
                  <a:lnTo>
                    <a:pt x="1581" y="2614"/>
                  </a:lnTo>
                  <a:lnTo>
                    <a:pt x="1581" y="4195"/>
                  </a:lnTo>
                  <a:lnTo>
                    <a:pt x="2645" y="4195"/>
                  </a:lnTo>
                  <a:lnTo>
                    <a:pt x="2645" y="2614"/>
                  </a:lnTo>
                  <a:lnTo>
                    <a:pt x="4195" y="2614"/>
                  </a:lnTo>
                  <a:lnTo>
                    <a:pt x="4195" y="1581"/>
                  </a:lnTo>
                  <a:lnTo>
                    <a:pt x="2645" y="1581"/>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8"/>
            <p:cNvSpPr/>
            <p:nvPr/>
          </p:nvSpPr>
          <p:spPr>
            <a:xfrm>
              <a:off x="1507125" y="3248825"/>
              <a:ext cx="103375" cy="104875"/>
            </a:xfrm>
            <a:custGeom>
              <a:avLst/>
              <a:gdLst/>
              <a:ahLst/>
              <a:cxnLst/>
              <a:rect l="l" t="t" r="r" b="b"/>
              <a:pathLst>
                <a:path w="4135" h="4195" extrusionOk="0">
                  <a:moveTo>
                    <a:pt x="1521" y="0"/>
                  </a:moveTo>
                  <a:lnTo>
                    <a:pt x="1521" y="1581"/>
                  </a:lnTo>
                  <a:lnTo>
                    <a:pt x="1" y="1581"/>
                  </a:lnTo>
                  <a:lnTo>
                    <a:pt x="1" y="2614"/>
                  </a:lnTo>
                  <a:lnTo>
                    <a:pt x="1521" y="2614"/>
                  </a:lnTo>
                  <a:lnTo>
                    <a:pt x="1521" y="4195"/>
                  </a:lnTo>
                  <a:lnTo>
                    <a:pt x="2615" y="4195"/>
                  </a:lnTo>
                  <a:lnTo>
                    <a:pt x="2615" y="2614"/>
                  </a:lnTo>
                  <a:lnTo>
                    <a:pt x="4135" y="2614"/>
                  </a:lnTo>
                  <a:lnTo>
                    <a:pt x="4135"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8"/>
            <p:cNvSpPr/>
            <p:nvPr/>
          </p:nvSpPr>
          <p:spPr>
            <a:xfrm>
              <a:off x="1744975" y="3248825"/>
              <a:ext cx="103375" cy="104875"/>
            </a:xfrm>
            <a:custGeom>
              <a:avLst/>
              <a:gdLst/>
              <a:ahLst/>
              <a:cxnLst/>
              <a:rect l="l" t="t" r="r" b="b"/>
              <a:pathLst>
                <a:path w="4135" h="4195" extrusionOk="0">
                  <a:moveTo>
                    <a:pt x="1551" y="0"/>
                  </a:moveTo>
                  <a:lnTo>
                    <a:pt x="1551" y="1581"/>
                  </a:lnTo>
                  <a:lnTo>
                    <a:pt x="1" y="1581"/>
                  </a:lnTo>
                  <a:lnTo>
                    <a:pt x="1" y="2614"/>
                  </a:lnTo>
                  <a:lnTo>
                    <a:pt x="1551" y="2614"/>
                  </a:lnTo>
                  <a:lnTo>
                    <a:pt x="1551" y="4195"/>
                  </a:lnTo>
                  <a:lnTo>
                    <a:pt x="2615" y="4195"/>
                  </a:lnTo>
                  <a:lnTo>
                    <a:pt x="2615" y="2614"/>
                  </a:lnTo>
                  <a:lnTo>
                    <a:pt x="4134" y="2614"/>
                  </a:lnTo>
                  <a:lnTo>
                    <a:pt x="4134"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8"/>
            <p:cNvSpPr/>
            <p:nvPr/>
          </p:nvSpPr>
          <p:spPr>
            <a:xfrm>
              <a:off x="1982075" y="3248825"/>
              <a:ext cx="104875" cy="104875"/>
            </a:xfrm>
            <a:custGeom>
              <a:avLst/>
              <a:gdLst/>
              <a:ahLst/>
              <a:cxnLst/>
              <a:rect l="l" t="t" r="r" b="b"/>
              <a:pathLst>
                <a:path w="4195" h="4195" extrusionOk="0">
                  <a:moveTo>
                    <a:pt x="1550" y="0"/>
                  </a:moveTo>
                  <a:lnTo>
                    <a:pt x="1550" y="1581"/>
                  </a:lnTo>
                  <a:lnTo>
                    <a:pt x="0" y="1581"/>
                  </a:lnTo>
                  <a:lnTo>
                    <a:pt x="0" y="2614"/>
                  </a:lnTo>
                  <a:lnTo>
                    <a:pt x="1550" y="2614"/>
                  </a:lnTo>
                  <a:lnTo>
                    <a:pt x="1550" y="4195"/>
                  </a:lnTo>
                  <a:lnTo>
                    <a:pt x="2614" y="4195"/>
                  </a:lnTo>
                  <a:lnTo>
                    <a:pt x="2614" y="2614"/>
                  </a:lnTo>
                  <a:lnTo>
                    <a:pt x="4195" y="2614"/>
                  </a:lnTo>
                  <a:lnTo>
                    <a:pt x="4195" y="1581"/>
                  </a:lnTo>
                  <a:lnTo>
                    <a:pt x="2614" y="1581"/>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1" name="Google Shape;851;p28"/>
          <p:cNvGrpSpPr/>
          <p:nvPr/>
        </p:nvGrpSpPr>
        <p:grpSpPr>
          <a:xfrm>
            <a:off x="-392549" y="115501"/>
            <a:ext cx="1343500" cy="1350633"/>
            <a:chOff x="3577850" y="660625"/>
            <a:chExt cx="1007625" cy="1012975"/>
          </a:xfrm>
        </p:grpSpPr>
        <p:sp>
          <p:nvSpPr>
            <p:cNvPr id="852" name="Google Shape;852;p28"/>
            <p:cNvSpPr/>
            <p:nvPr/>
          </p:nvSpPr>
          <p:spPr>
            <a:xfrm>
              <a:off x="3577850" y="660625"/>
              <a:ext cx="1007625" cy="1012975"/>
            </a:xfrm>
            <a:custGeom>
              <a:avLst/>
              <a:gdLst/>
              <a:ahLst/>
              <a:cxnLst/>
              <a:rect l="l" t="t" r="r" b="b"/>
              <a:pathLst>
                <a:path w="40305" h="40519" fill="none" extrusionOk="0">
                  <a:moveTo>
                    <a:pt x="0" y="19910"/>
                  </a:moveTo>
                  <a:cubicBezTo>
                    <a:pt x="182" y="8816"/>
                    <a:pt x="9362" y="1"/>
                    <a:pt x="20396" y="183"/>
                  </a:cubicBezTo>
                  <a:cubicBezTo>
                    <a:pt x="31490" y="396"/>
                    <a:pt x="40305" y="9545"/>
                    <a:pt x="40122" y="20609"/>
                  </a:cubicBezTo>
                  <a:cubicBezTo>
                    <a:pt x="39940" y="31703"/>
                    <a:pt x="30791" y="40518"/>
                    <a:pt x="19727" y="40305"/>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8"/>
            <p:cNvSpPr/>
            <p:nvPr/>
          </p:nvSpPr>
          <p:spPr>
            <a:xfrm>
              <a:off x="3741975" y="934200"/>
              <a:ext cx="675575" cy="570700"/>
            </a:xfrm>
            <a:custGeom>
              <a:avLst/>
              <a:gdLst/>
              <a:ahLst/>
              <a:cxnLst/>
              <a:rect l="l" t="t" r="r" b="b"/>
              <a:pathLst>
                <a:path w="27023" h="22828" fill="none" extrusionOk="0">
                  <a:moveTo>
                    <a:pt x="22858" y="1763"/>
                  </a:moveTo>
                  <a:cubicBezTo>
                    <a:pt x="27022" y="6930"/>
                    <a:pt x="26232" y="14469"/>
                    <a:pt x="21095" y="18663"/>
                  </a:cubicBezTo>
                  <a:cubicBezTo>
                    <a:pt x="15928" y="22827"/>
                    <a:pt x="8359" y="22037"/>
                    <a:pt x="4195" y="16900"/>
                  </a:cubicBezTo>
                  <a:cubicBezTo>
                    <a:pt x="1" y="11794"/>
                    <a:pt x="821" y="4195"/>
                    <a:pt x="5928" y="0"/>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1339799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54"/>
        <p:cNvGrpSpPr/>
        <p:nvPr/>
      </p:nvGrpSpPr>
      <p:grpSpPr>
        <a:xfrm>
          <a:off x="0" y="0"/>
          <a:ext cx="0" cy="0"/>
          <a:chOff x="0" y="0"/>
          <a:chExt cx="0" cy="0"/>
        </a:xfrm>
      </p:grpSpPr>
      <p:sp>
        <p:nvSpPr>
          <p:cNvPr id="855" name="Google Shape;855;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6" name="Google Shape;856;p29"/>
          <p:cNvSpPr/>
          <p:nvPr/>
        </p:nvSpPr>
        <p:spPr>
          <a:xfrm>
            <a:off x="-9033"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7" name="Google Shape;857;p29"/>
          <p:cNvCxnSpPr/>
          <p:nvPr/>
        </p:nvCxnSpPr>
        <p:spPr>
          <a:xfrm>
            <a:off x="9057989" y="450867"/>
            <a:ext cx="3134000" cy="0"/>
          </a:xfrm>
          <a:prstGeom prst="straightConnector1">
            <a:avLst/>
          </a:prstGeom>
          <a:noFill/>
          <a:ln w="19050" cap="flat" cmpd="sng">
            <a:solidFill>
              <a:srgbClr val="3F5294"/>
            </a:solidFill>
            <a:prstDash val="solid"/>
            <a:round/>
            <a:headEnd type="none" w="med" len="med"/>
            <a:tailEnd type="none" w="med" len="med"/>
          </a:ln>
        </p:spPr>
      </p:cxnSp>
      <p:cxnSp>
        <p:nvCxnSpPr>
          <p:cNvPr id="858" name="Google Shape;858;p29"/>
          <p:cNvCxnSpPr/>
          <p:nvPr/>
        </p:nvCxnSpPr>
        <p:spPr>
          <a:xfrm>
            <a:off x="9057989" y="719344"/>
            <a:ext cx="3134000" cy="0"/>
          </a:xfrm>
          <a:prstGeom prst="straightConnector1">
            <a:avLst/>
          </a:prstGeom>
          <a:noFill/>
          <a:ln w="19050" cap="flat" cmpd="sng">
            <a:solidFill>
              <a:srgbClr val="3F5294"/>
            </a:solidFill>
            <a:prstDash val="solid"/>
            <a:round/>
            <a:headEnd type="none" w="med" len="med"/>
            <a:tailEnd type="none" w="med" len="med"/>
          </a:ln>
        </p:spPr>
      </p:cxnSp>
      <p:grpSp>
        <p:nvGrpSpPr>
          <p:cNvPr id="859" name="Google Shape;859;p29"/>
          <p:cNvGrpSpPr/>
          <p:nvPr/>
        </p:nvGrpSpPr>
        <p:grpSpPr>
          <a:xfrm>
            <a:off x="101987" y="4707153"/>
            <a:ext cx="704940" cy="2037921"/>
            <a:chOff x="76490" y="3530364"/>
            <a:chExt cx="528705" cy="1528441"/>
          </a:xfrm>
        </p:grpSpPr>
        <p:sp>
          <p:nvSpPr>
            <p:cNvPr id="860" name="Google Shape;860;p29"/>
            <p:cNvSpPr/>
            <p:nvPr/>
          </p:nvSpPr>
          <p:spPr>
            <a:xfrm>
              <a:off x="551711" y="5005502"/>
              <a:ext cx="52086" cy="53303"/>
            </a:xfrm>
            <a:custGeom>
              <a:avLst/>
              <a:gdLst/>
              <a:ahLst/>
              <a:cxnLst/>
              <a:rect l="l" t="t" r="r" b="b"/>
              <a:pathLst>
                <a:path w="1156" h="1183" extrusionOk="0">
                  <a:moveTo>
                    <a:pt x="579" y="0"/>
                  </a:moveTo>
                  <a:cubicBezTo>
                    <a:pt x="578" y="0"/>
                    <a:pt x="578" y="7"/>
                    <a:pt x="578" y="27"/>
                  </a:cubicBezTo>
                  <a:cubicBezTo>
                    <a:pt x="426" y="27"/>
                    <a:pt x="274" y="88"/>
                    <a:pt x="153" y="179"/>
                  </a:cubicBezTo>
                  <a:lnTo>
                    <a:pt x="92" y="240"/>
                  </a:lnTo>
                  <a:cubicBezTo>
                    <a:pt x="62" y="271"/>
                    <a:pt x="62" y="301"/>
                    <a:pt x="62" y="362"/>
                  </a:cubicBezTo>
                  <a:cubicBezTo>
                    <a:pt x="62" y="392"/>
                    <a:pt x="1" y="423"/>
                    <a:pt x="1" y="483"/>
                  </a:cubicBezTo>
                  <a:lnTo>
                    <a:pt x="1" y="575"/>
                  </a:lnTo>
                  <a:lnTo>
                    <a:pt x="1" y="696"/>
                  </a:lnTo>
                  <a:cubicBezTo>
                    <a:pt x="1" y="727"/>
                    <a:pt x="62" y="787"/>
                    <a:pt x="62" y="818"/>
                  </a:cubicBezTo>
                  <a:cubicBezTo>
                    <a:pt x="62" y="848"/>
                    <a:pt x="92" y="879"/>
                    <a:pt x="92" y="939"/>
                  </a:cubicBezTo>
                  <a:cubicBezTo>
                    <a:pt x="122" y="970"/>
                    <a:pt x="122" y="1000"/>
                    <a:pt x="153" y="1000"/>
                  </a:cubicBezTo>
                  <a:cubicBezTo>
                    <a:pt x="274" y="1122"/>
                    <a:pt x="426" y="1183"/>
                    <a:pt x="578" y="1183"/>
                  </a:cubicBezTo>
                  <a:cubicBezTo>
                    <a:pt x="730" y="1183"/>
                    <a:pt x="882" y="1122"/>
                    <a:pt x="1004" y="1031"/>
                  </a:cubicBezTo>
                  <a:cubicBezTo>
                    <a:pt x="1065" y="970"/>
                    <a:pt x="1156" y="848"/>
                    <a:pt x="1156" y="727"/>
                  </a:cubicBezTo>
                  <a:lnTo>
                    <a:pt x="1156" y="666"/>
                  </a:lnTo>
                  <a:lnTo>
                    <a:pt x="1156" y="635"/>
                  </a:lnTo>
                  <a:lnTo>
                    <a:pt x="1156" y="514"/>
                  </a:lnTo>
                  <a:cubicBezTo>
                    <a:pt x="1156" y="483"/>
                    <a:pt x="1156" y="483"/>
                    <a:pt x="1125" y="423"/>
                  </a:cubicBezTo>
                  <a:lnTo>
                    <a:pt x="1125" y="392"/>
                  </a:lnTo>
                  <a:cubicBezTo>
                    <a:pt x="1125" y="362"/>
                    <a:pt x="1065" y="331"/>
                    <a:pt x="1065" y="271"/>
                  </a:cubicBezTo>
                  <a:cubicBezTo>
                    <a:pt x="1034" y="240"/>
                    <a:pt x="1034" y="210"/>
                    <a:pt x="1004" y="210"/>
                  </a:cubicBezTo>
                  <a:cubicBezTo>
                    <a:pt x="973" y="179"/>
                    <a:pt x="882" y="119"/>
                    <a:pt x="852" y="88"/>
                  </a:cubicBezTo>
                  <a:cubicBezTo>
                    <a:pt x="761" y="58"/>
                    <a:pt x="700" y="58"/>
                    <a:pt x="609" y="27"/>
                  </a:cubicBezTo>
                  <a:cubicBezTo>
                    <a:pt x="588" y="27"/>
                    <a:pt x="582" y="0"/>
                    <a:pt x="57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9"/>
            <p:cNvSpPr/>
            <p:nvPr/>
          </p:nvSpPr>
          <p:spPr>
            <a:xfrm>
              <a:off x="550360" y="4860191"/>
              <a:ext cx="54835" cy="52086"/>
            </a:xfrm>
            <a:custGeom>
              <a:avLst/>
              <a:gdLst/>
              <a:ahLst/>
              <a:cxnLst/>
              <a:rect l="l" t="t" r="r" b="b"/>
              <a:pathLst>
                <a:path w="1217" h="1156" extrusionOk="0">
                  <a:moveTo>
                    <a:pt x="608" y="0"/>
                  </a:moveTo>
                  <a:cubicBezTo>
                    <a:pt x="456" y="0"/>
                    <a:pt x="304" y="91"/>
                    <a:pt x="183" y="183"/>
                  </a:cubicBezTo>
                  <a:cubicBezTo>
                    <a:pt x="170" y="170"/>
                    <a:pt x="158" y="163"/>
                    <a:pt x="147" y="163"/>
                  </a:cubicBezTo>
                  <a:cubicBezTo>
                    <a:pt x="132" y="163"/>
                    <a:pt x="122" y="177"/>
                    <a:pt x="122" y="213"/>
                  </a:cubicBezTo>
                  <a:cubicBezTo>
                    <a:pt x="92" y="243"/>
                    <a:pt x="92" y="274"/>
                    <a:pt x="92" y="304"/>
                  </a:cubicBezTo>
                  <a:cubicBezTo>
                    <a:pt x="92" y="365"/>
                    <a:pt x="31" y="395"/>
                    <a:pt x="31" y="426"/>
                  </a:cubicBezTo>
                  <a:cubicBezTo>
                    <a:pt x="0" y="608"/>
                    <a:pt x="92" y="821"/>
                    <a:pt x="183" y="973"/>
                  </a:cubicBezTo>
                  <a:cubicBezTo>
                    <a:pt x="304" y="1064"/>
                    <a:pt x="456" y="1155"/>
                    <a:pt x="608" y="1155"/>
                  </a:cubicBezTo>
                  <a:lnTo>
                    <a:pt x="730" y="1155"/>
                  </a:lnTo>
                  <a:cubicBezTo>
                    <a:pt x="760" y="1155"/>
                    <a:pt x="791" y="1155"/>
                    <a:pt x="851" y="1125"/>
                  </a:cubicBezTo>
                  <a:cubicBezTo>
                    <a:pt x="882" y="1125"/>
                    <a:pt x="912" y="1064"/>
                    <a:pt x="943" y="1064"/>
                  </a:cubicBezTo>
                  <a:cubicBezTo>
                    <a:pt x="1003" y="1034"/>
                    <a:pt x="1034" y="1034"/>
                    <a:pt x="1034" y="1003"/>
                  </a:cubicBezTo>
                  <a:cubicBezTo>
                    <a:pt x="1155" y="882"/>
                    <a:pt x="1216" y="730"/>
                    <a:pt x="1216" y="578"/>
                  </a:cubicBezTo>
                  <a:cubicBezTo>
                    <a:pt x="1216" y="426"/>
                    <a:pt x="1155" y="274"/>
                    <a:pt x="1034" y="152"/>
                  </a:cubicBezTo>
                  <a:lnTo>
                    <a:pt x="943" y="91"/>
                  </a:lnTo>
                  <a:cubicBezTo>
                    <a:pt x="912" y="31"/>
                    <a:pt x="882" y="31"/>
                    <a:pt x="85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29"/>
            <p:cNvSpPr/>
            <p:nvPr/>
          </p:nvSpPr>
          <p:spPr>
            <a:xfrm>
              <a:off x="235363" y="4709519"/>
              <a:ext cx="53438" cy="53483"/>
            </a:xfrm>
            <a:custGeom>
              <a:avLst/>
              <a:gdLst/>
              <a:ahLst/>
              <a:cxnLst/>
              <a:rect l="l" t="t" r="r" b="b"/>
              <a:pathLst>
                <a:path w="1186" h="1187" extrusionOk="0">
                  <a:moveTo>
                    <a:pt x="578" y="1"/>
                  </a:moveTo>
                  <a:cubicBezTo>
                    <a:pt x="304" y="1"/>
                    <a:pt x="92" y="213"/>
                    <a:pt x="0" y="457"/>
                  </a:cubicBezTo>
                  <a:lnTo>
                    <a:pt x="0" y="578"/>
                  </a:lnTo>
                  <a:cubicBezTo>
                    <a:pt x="0" y="912"/>
                    <a:pt x="274" y="1186"/>
                    <a:pt x="608" y="1186"/>
                  </a:cubicBezTo>
                  <a:lnTo>
                    <a:pt x="639" y="1186"/>
                  </a:lnTo>
                  <a:cubicBezTo>
                    <a:pt x="912" y="1186"/>
                    <a:pt x="1155" y="973"/>
                    <a:pt x="1186" y="730"/>
                  </a:cubicBezTo>
                  <a:lnTo>
                    <a:pt x="1186" y="609"/>
                  </a:lnTo>
                  <a:cubicBezTo>
                    <a:pt x="1186"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9"/>
            <p:cNvSpPr/>
            <p:nvPr/>
          </p:nvSpPr>
          <p:spPr>
            <a:xfrm>
              <a:off x="392839" y="4709519"/>
              <a:ext cx="54835" cy="5483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9"/>
            <p:cNvSpPr/>
            <p:nvPr/>
          </p:nvSpPr>
          <p:spPr>
            <a:xfrm>
              <a:off x="548963" y="4709519"/>
              <a:ext cx="56232" cy="54835"/>
            </a:xfrm>
            <a:custGeom>
              <a:avLst/>
              <a:gdLst/>
              <a:ahLst/>
              <a:cxnLst/>
              <a:rect l="l" t="t" r="r" b="b"/>
              <a:pathLst>
                <a:path w="1248" h="1217" extrusionOk="0">
                  <a:moveTo>
                    <a:pt x="639" y="1"/>
                  </a:moveTo>
                  <a:cubicBezTo>
                    <a:pt x="487" y="1"/>
                    <a:pt x="335" y="92"/>
                    <a:pt x="214" y="183"/>
                  </a:cubicBezTo>
                  <a:cubicBezTo>
                    <a:pt x="1" y="426"/>
                    <a:pt x="1" y="791"/>
                    <a:pt x="214" y="1034"/>
                  </a:cubicBezTo>
                  <a:cubicBezTo>
                    <a:pt x="335" y="1156"/>
                    <a:pt x="487" y="1216"/>
                    <a:pt x="639" y="1216"/>
                  </a:cubicBezTo>
                  <a:cubicBezTo>
                    <a:pt x="791" y="1216"/>
                    <a:pt x="943" y="1156"/>
                    <a:pt x="1065" y="1034"/>
                  </a:cubicBezTo>
                  <a:cubicBezTo>
                    <a:pt x="1186" y="912"/>
                    <a:pt x="1247" y="761"/>
                    <a:pt x="1247" y="609"/>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9"/>
            <p:cNvSpPr/>
            <p:nvPr/>
          </p:nvSpPr>
          <p:spPr>
            <a:xfrm>
              <a:off x="233966" y="4562992"/>
              <a:ext cx="54835" cy="5483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9"/>
            <p:cNvSpPr/>
            <p:nvPr/>
          </p:nvSpPr>
          <p:spPr>
            <a:xfrm>
              <a:off x="392839" y="4562992"/>
              <a:ext cx="54835" cy="5483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9"/>
            <p:cNvSpPr/>
            <p:nvPr/>
          </p:nvSpPr>
          <p:spPr>
            <a:xfrm>
              <a:off x="548963" y="4564344"/>
              <a:ext cx="56232" cy="53483"/>
            </a:xfrm>
            <a:custGeom>
              <a:avLst/>
              <a:gdLst/>
              <a:ahLst/>
              <a:cxnLst/>
              <a:rect l="l" t="t" r="r" b="b"/>
              <a:pathLst>
                <a:path w="1248" h="1187" extrusionOk="0">
                  <a:moveTo>
                    <a:pt x="639" y="1"/>
                  </a:moveTo>
                  <a:cubicBezTo>
                    <a:pt x="487" y="1"/>
                    <a:pt x="335" y="61"/>
                    <a:pt x="214" y="183"/>
                  </a:cubicBezTo>
                  <a:cubicBezTo>
                    <a:pt x="1" y="396"/>
                    <a:pt x="1" y="761"/>
                    <a:pt x="214" y="973"/>
                  </a:cubicBezTo>
                  <a:cubicBezTo>
                    <a:pt x="335" y="1095"/>
                    <a:pt x="487" y="1186"/>
                    <a:pt x="639" y="1186"/>
                  </a:cubicBezTo>
                  <a:lnTo>
                    <a:pt x="761" y="1186"/>
                  </a:lnTo>
                  <a:cubicBezTo>
                    <a:pt x="791" y="1186"/>
                    <a:pt x="822" y="1125"/>
                    <a:pt x="882" y="1125"/>
                  </a:cubicBezTo>
                  <a:cubicBezTo>
                    <a:pt x="913" y="1125"/>
                    <a:pt x="943" y="1095"/>
                    <a:pt x="974" y="1095"/>
                  </a:cubicBezTo>
                  <a:cubicBezTo>
                    <a:pt x="1034" y="1065"/>
                    <a:pt x="1065" y="1065"/>
                    <a:pt x="1065" y="1034"/>
                  </a:cubicBezTo>
                  <a:cubicBezTo>
                    <a:pt x="1186" y="913"/>
                    <a:pt x="1247" y="761"/>
                    <a:pt x="1247" y="609"/>
                  </a:cubicBezTo>
                  <a:cubicBezTo>
                    <a:pt x="1247" y="457"/>
                    <a:pt x="1186" y="305"/>
                    <a:pt x="1065" y="183"/>
                  </a:cubicBezTo>
                  <a:cubicBezTo>
                    <a:pt x="943" y="61"/>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9"/>
            <p:cNvSpPr/>
            <p:nvPr/>
          </p:nvSpPr>
          <p:spPr>
            <a:xfrm>
              <a:off x="392839" y="4415068"/>
              <a:ext cx="54835" cy="5483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9"/>
            <p:cNvSpPr/>
            <p:nvPr/>
          </p:nvSpPr>
          <p:spPr>
            <a:xfrm>
              <a:off x="76490" y="4415068"/>
              <a:ext cx="54835" cy="54835"/>
            </a:xfrm>
            <a:custGeom>
              <a:avLst/>
              <a:gdLst/>
              <a:ahLst/>
              <a:cxnLst/>
              <a:rect l="l" t="t" r="r" b="b"/>
              <a:pathLst>
                <a:path w="1217" h="1217" extrusionOk="0">
                  <a:moveTo>
                    <a:pt x="608" y="1"/>
                  </a:moveTo>
                  <a:cubicBezTo>
                    <a:pt x="274" y="1"/>
                    <a:pt x="0" y="274"/>
                    <a:pt x="0" y="608"/>
                  </a:cubicBezTo>
                  <a:cubicBezTo>
                    <a:pt x="0" y="943"/>
                    <a:pt x="274" y="1216"/>
                    <a:pt x="608" y="1216"/>
                  </a:cubicBezTo>
                  <a:cubicBezTo>
                    <a:pt x="943" y="1216"/>
                    <a:pt x="1216" y="943"/>
                    <a:pt x="1216" y="608"/>
                  </a:cubicBezTo>
                  <a:cubicBezTo>
                    <a:pt x="1216" y="27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29"/>
            <p:cNvSpPr/>
            <p:nvPr/>
          </p:nvSpPr>
          <p:spPr>
            <a:xfrm>
              <a:off x="233966" y="4415068"/>
              <a:ext cx="54835" cy="54835"/>
            </a:xfrm>
            <a:custGeom>
              <a:avLst/>
              <a:gdLst/>
              <a:ahLst/>
              <a:cxnLst/>
              <a:rect l="l" t="t" r="r" b="b"/>
              <a:pathLst>
                <a:path w="1217" h="1217" extrusionOk="0">
                  <a:moveTo>
                    <a:pt x="609" y="1"/>
                  </a:moveTo>
                  <a:cubicBezTo>
                    <a:pt x="275" y="1"/>
                    <a:pt x="1" y="274"/>
                    <a:pt x="1" y="608"/>
                  </a:cubicBezTo>
                  <a:cubicBezTo>
                    <a:pt x="1" y="943"/>
                    <a:pt x="275"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29"/>
            <p:cNvSpPr/>
            <p:nvPr/>
          </p:nvSpPr>
          <p:spPr>
            <a:xfrm>
              <a:off x="548963" y="4415068"/>
              <a:ext cx="56232" cy="54835"/>
            </a:xfrm>
            <a:custGeom>
              <a:avLst/>
              <a:gdLst/>
              <a:ahLst/>
              <a:cxnLst/>
              <a:rect l="l" t="t" r="r" b="b"/>
              <a:pathLst>
                <a:path w="1248" h="1217" extrusionOk="0">
                  <a:moveTo>
                    <a:pt x="639" y="1"/>
                  </a:moveTo>
                  <a:cubicBezTo>
                    <a:pt x="487" y="1"/>
                    <a:pt x="335" y="92"/>
                    <a:pt x="214" y="183"/>
                  </a:cubicBezTo>
                  <a:cubicBezTo>
                    <a:pt x="1" y="396"/>
                    <a:pt x="1" y="821"/>
                    <a:pt x="214" y="1034"/>
                  </a:cubicBezTo>
                  <a:cubicBezTo>
                    <a:pt x="335" y="1156"/>
                    <a:pt x="487" y="1216"/>
                    <a:pt x="639" y="1216"/>
                  </a:cubicBezTo>
                  <a:cubicBezTo>
                    <a:pt x="791" y="1216"/>
                    <a:pt x="943" y="1156"/>
                    <a:pt x="1065" y="1034"/>
                  </a:cubicBezTo>
                  <a:cubicBezTo>
                    <a:pt x="1186" y="912"/>
                    <a:pt x="1247" y="760"/>
                    <a:pt x="1247" y="608"/>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29"/>
            <p:cNvSpPr/>
            <p:nvPr/>
          </p:nvSpPr>
          <p:spPr>
            <a:xfrm>
              <a:off x="233966" y="4268541"/>
              <a:ext cx="54835" cy="5483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9"/>
            <p:cNvSpPr/>
            <p:nvPr/>
          </p:nvSpPr>
          <p:spPr>
            <a:xfrm>
              <a:off x="76490" y="4268541"/>
              <a:ext cx="54835" cy="5483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29"/>
            <p:cNvSpPr/>
            <p:nvPr/>
          </p:nvSpPr>
          <p:spPr>
            <a:xfrm>
              <a:off x="392839" y="4268541"/>
              <a:ext cx="54835" cy="5483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9"/>
            <p:cNvSpPr/>
            <p:nvPr/>
          </p:nvSpPr>
          <p:spPr>
            <a:xfrm>
              <a:off x="548963" y="4268541"/>
              <a:ext cx="56232" cy="54835"/>
            </a:xfrm>
            <a:custGeom>
              <a:avLst/>
              <a:gdLst/>
              <a:ahLst/>
              <a:cxnLst/>
              <a:rect l="l" t="t" r="r" b="b"/>
              <a:pathLst>
                <a:path w="1248" h="1217" extrusionOk="0">
                  <a:moveTo>
                    <a:pt x="670" y="0"/>
                  </a:moveTo>
                  <a:cubicBezTo>
                    <a:pt x="518" y="0"/>
                    <a:pt x="366" y="61"/>
                    <a:pt x="275" y="183"/>
                  </a:cubicBezTo>
                  <a:cubicBezTo>
                    <a:pt x="1" y="365"/>
                    <a:pt x="1" y="791"/>
                    <a:pt x="214" y="1034"/>
                  </a:cubicBezTo>
                  <a:cubicBezTo>
                    <a:pt x="335" y="1125"/>
                    <a:pt x="487" y="1216"/>
                    <a:pt x="639" y="1216"/>
                  </a:cubicBezTo>
                  <a:cubicBezTo>
                    <a:pt x="791" y="1216"/>
                    <a:pt x="943" y="1125"/>
                    <a:pt x="1065" y="1034"/>
                  </a:cubicBezTo>
                  <a:cubicBezTo>
                    <a:pt x="1186" y="912"/>
                    <a:pt x="1247" y="760"/>
                    <a:pt x="1247" y="608"/>
                  </a:cubicBezTo>
                  <a:cubicBezTo>
                    <a:pt x="1247" y="517"/>
                    <a:pt x="1247" y="456"/>
                    <a:pt x="1217" y="365"/>
                  </a:cubicBezTo>
                  <a:cubicBezTo>
                    <a:pt x="1186" y="304"/>
                    <a:pt x="1126" y="213"/>
                    <a:pt x="1095" y="183"/>
                  </a:cubicBezTo>
                  <a:cubicBezTo>
                    <a:pt x="974" y="61"/>
                    <a:pt x="822" y="0"/>
                    <a:pt x="67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29"/>
            <p:cNvSpPr/>
            <p:nvPr/>
          </p:nvSpPr>
          <p:spPr>
            <a:xfrm>
              <a:off x="392839" y="4119266"/>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29"/>
            <p:cNvSpPr/>
            <p:nvPr/>
          </p:nvSpPr>
          <p:spPr>
            <a:xfrm>
              <a:off x="233966" y="4119266"/>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9"/>
            <p:cNvSpPr/>
            <p:nvPr/>
          </p:nvSpPr>
          <p:spPr>
            <a:xfrm>
              <a:off x="76490" y="4119266"/>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9"/>
            <p:cNvSpPr/>
            <p:nvPr/>
          </p:nvSpPr>
          <p:spPr>
            <a:xfrm>
              <a:off x="550360" y="4120617"/>
              <a:ext cx="54835" cy="53438"/>
            </a:xfrm>
            <a:custGeom>
              <a:avLst/>
              <a:gdLst/>
              <a:ahLst/>
              <a:cxnLst/>
              <a:rect l="l" t="t" r="r" b="b"/>
              <a:pathLst>
                <a:path w="1217" h="1186" extrusionOk="0">
                  <a:moveTo>
                    <a:pt x="608" y="1"/>
                  </a:moveTo>
                  <a:cubicBezTo>
                    <a:pt x="456" y="1"/>
                    <a:pt x="304" y="92"/>
                    <a:pt x="183" y="183"/>
                  </a:cubicBezTo>
                  <a:cubicBezTo>
                    <a:pt x="31" y="304"/>
                    <a:pt x="0" y="517"/>
                    <a:pt x="31" y="700"/>
                  </a:cubicBezTo>
                  <a:cubicBezTo>
                    <a:pt x="31" y="730"/>
                    <a:pt x="31" y="760"/>
                    <a:pt x="92" y="821"/>
                  </a:cubicBezTo>
                  <a:cubicBezTo>
                    <a:pt x="92" y="852"/>
                    <a:pt x="122" y="882"/>
                    <a:pt x="122" y="912"/>
                  </a:cubicBezTo>
                  <a:cubicBezTo>
                    <a:pt x="152" y="973"/>
                    <a:pt x="152" y="1004"/>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53"/>
                  </a:cubicBezTo>
                  <a:lnTo>
                    <a:pt x="943" y="92"/>
                  </a:lnTo>
                  <a:cubicBezTo>
                    <a:pt x="912" y="31"/>
                    <a:pt x="882" y="31"/>
                    <a:pt x="821" y="31"/>
                  </a:cubicBezTo>
                  <a:cubicBezTo>
                    <a:pt x="791" y="31"/>
                    <a:pt x="760" y="1"/>
                    <a:pt x="73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29"/>
            <p:cNvSpPr/>
            <p:nvPr/>
          </p:nvSpPr>
          <p:spPr>
            <a:xfrm>
              <a:off x="233966" y="3971342"/>
              <a:ext cx="54835" cy="54835"/>
            </a:xfrm>
            <a:custGeom>
              <a:avLst/>
              <a:gdLst/>
              <a:ahLst/>
              <a:cxnLst/>
              <a:rect l="l" t="t" r="r" b="b"/>
              <a:pathLst>
                <a:path w="1217" h="1217" extrusionOk="0">
                  <a:moveTo>
                    <a:pt x="609" y="0"/>
                  </a:moveTo>
                  <a:cubicBezTo>
                    <a:pt x="275" y="0"/>
                    <a:pt x="1" y="274"/>
                    <a:pt x="1" y="608"/>
                  </a:cubicBezTo>
                  <a:cubicBezTo>
                    <a:pt x="1" y="973"/>
                    <a:pt x="275"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9"/>
            <p:cNvSpPr/>
            <p:nvPr/>
          </p:nvSpPr>
          <p:spPr>
            <a:xfrm>
              <a:off x="76490" y="3971342"/>
              <a:ext cx="54835" cy="54835"/>
            </a:xfrm>
            <a:custGeom>
              <a:avLst/>
              <a:gdLst/>
              <a:ahLst/>
              <a:cxnLst/>
              <a:rect l="l" t="t" r="r" b="b"/>
              <a:pathLst>
                <a:path w="1217" h="1217" extrusionOk="0">
                  <a:moveTo>
                    <a:pt x="608" y="0"/>
                  </a:moveTo>
                  <a:cubicBezTo>
                    <a:pt x="274" y="0"/>
                    <a:pt x="0" y="274"/>
                    <a:pt x="0" y="608"/>
                  </a:cubicBezTo>
                  <a:cubicBezTo>
                    <a:pt x="0" y="973"/>
                    <a:pt x="274" y="1216"/>
                    <a:pt x="608" y="1216"/>
                  </a:cubicBezTo>
                  <a:cubicBezTo>
                    <a:pt x="943" y="1216"/>
                    <a:pt x="1216" y="97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9"/>
            <p:cNvSpPr/>
            <p:nvPr/>
          </p:nvSpPr>
          <p:spPr>
            <a:xfrm>
              <a:off x="392839" y="3971342"/>
              <a:ext cx="54835" cy="5483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9"/>
            <p:cNvSpPr/>
            <p:nvPr/>
          </p:nvSpPr>
          <p:spPr>
            <a:xfrm>
              <a:off x="550360" y="3974090"/>
              <a:ext cx="54835" cy="53438"/>
            </a:xfrm>
            <a:custGeom>
              <a:avLst/>
              <a:gdLst/>
              <a:ahLst/>
              <a:cxnLst/>
              <a:rect l="l" t="t" r="r" b="b"/>
              <a:pathLst>
                <a:path w="1217" h="1186" extrusionOk="0">
                  <a:moveTo>
                    <a:pt x="608" y="0"/>
                  </a:moveTo>
                  <a:cubicBezTo>
                    <a:pt x="456" y="0"/>
                    <a:pt x="304" y="61"/>
                    <a:pt x="183" y="183"/>
                  </a:cubicBezTo>
                  <a:cubicBezTo>
                    <a:pt x="31" y="304"/>
                    <a:pt x="0" y="487"/>
                    <a:pt x="31" y="669"/>
                  </a:cubicBezTo>
                  <a:cubicBezTo>
                    <a:pt x="31" y="730"/>
                    <a:pt x="31" y="760"/>
                    <a:pt x="92" y="790"/>
                  </a:cubicBezTo>
                  <a:cubicBezTo>
                    <a:pt x="92" y="821"/>
                    <a:pt x="122" y="882"/>
                    <a:pt x="122" y="912"/>
                  </a:cubicBezTo>
                  <a:cubicBezTo>
                    <a:pt x="152" y="942"/>
                    <a:pt x="152" y="973"/>
                    <a:pt x="183" y="973"/>
                  </a:cubicBezTo>
                  <a:cubicBezTo>
                    <a:pt x="304" y="1094"/>
                    <a:pt x="456" y="1186"/>
                    <a:pt x="608" y="1186"/>
                  </a:cubicBezTo>
                  <a:cubicBezTo>
                    <a:pt x="760" y="1186"/>
                    <a:pt x="912" y="1094"/>
                    <a:pt x="1034" y="973"/>
                  </a:cubicBezTo>
                  <a:cubicBezTo>
                    <a:pt x="1125" y="882"/>
                    <a:pt x="1216" y="730"/>
                    <a:pt x="1216" y="578"/>
                  </a:cubicBezTo>
                  <a:cubicBezTo>
                    <a:pt x="1216" y="426"/>
                    <a:pt x="1125" y="274"/>
                    <a:pt x="1034" y="152"/>
                  </a:cubicBezTo>
                  <a:lnTo>
                    <a:pt x="943" y="61"/>
                  </a:lnTo>
                  <a:cubicBezTo>
                    <a:pt x="912" y="31"/>
                    <a:pt x="882" y="31"/>
                    <a:pt x="82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9"/>
            <p:cNvSpPr/>
            <p:nvPr/>
          </p:nvSpPr>
          <p:spPr>
            <a:xfrm>
              <a:off x="392839" y="3824815"/>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9"/>
            <p:cNvSpPr/>
            <p:nvPr/>
          </p:nvSpPr>
          <p:spPr>
            <a:xfrm>
              <a:off x="233966" y="3824815"/>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9"/>
            <p:cNvSpPr/>
            <p:nvPr/>
          </p:nvSpPr>
          <p:spPr>
            <a:xfrm>
              <a:off x="76490" y="3824815"/>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9"/>
            <p:cNvSpPr/>
            <p:nvPr/>
          </p:nvSpPr>
          <p:spPr>
            <a:xfrm>
              <a:off x="548963" y="3824815"/>
              <a:ext cx="56232" cy="54790"/>
            </a:xfrm>
            <a:custGeom>
              <a:avLst/>
              <a:gdLst/>
              <a:ahLst/>
              <a:cxnLst/>
              <a:rect l="l" t="t" r="r" b="b"/>
              <a:pathLst>
                <a:path w="1248" h="1216" extrusionOk="0">
                  <a:moveTo>
                    <a:pt x="639" y="0"/>
                  </a:moveTo>
                  <a:cubicBezTo>
                    <a:pt x="487" y="0"/>
                    <a:pt x="335" y="91"/>
                    <a:pt x="214" y="182"/>
                  </a:cubicBezTo>
                  <a:cubicBezTo>
                    <a:pt x="1" y="426"/>
                    <a:pt x="1" y="790"/>
                    <a:pt x="214" y="1034"/>
                  </a:cubicBezTo>
                  <a:cubicBezTo>
                    <a:pt x="335" y="1155"/>
                    <a:pt x="487" y="1216"/>
                    <a:pt x="639" y="1216"/>
                  </a:cubicBezTo>
                  <a:cubicBezTo>
                    <a:pt x="791" y="1216"/>
                    <a:pt x="943" y="1155"/>
                    <a:pt x="1065" y="1034"/>
                  </a:cubicBezTo>
                  <a:cubicBezTo>
                    <a:pt x="1186" y="912"/>
                    <a:pt x="1247" y="760"/>
                    <a:pt x="1247" y="608"/>
                  </a:cubicBezTo>
                  <a:cubicBezTo>
                    <a:pt x="1247" y="456"/>
                    <a:pt x="1186" y="304"/>
                    <a:pt x="1065"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9"/>
            <p:cNvSpPr/>
            <p:nvPr/>
          </p:nvSpPr>
          <p:spPr>
            <a:xfrm>
              <a:off x="392839" y="3678243"/>
              <a:ext cx="54835" cy="5483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9"/>
            <p:cNvSpPr/>
            <p:nvPr/>
          </p:nvSpPr>
          <p:spPr>
            <a:xfrm>
              <a:off x="233966" y="3678243"/>
              <a:ext cx="54835" cy="54835"/>
            </a:xfrm>
            <a:custGeom>
              <a:avLst/>
              <a:gdLst/>
              <a:ahLst/>
              <a:cxnLst/>
              <a:rect l="l" t="t" r="r" b="b"/>
              <a:pathLst>
                <a:path w="1217" h="1217" extrusionOk="0">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9"/>
            <p:cNvSpPr/>
            <p:nvPr/>
          </p:nvSpPr>
          <p:spPr>
            <a:xfrm>
              <a:off x="76490" y="3678243"/>
              <a:ext cx="54835" cy="54835"/>
            </a:xfrm>
            <a:custGeom>
              <a:avLst/>
              <a:gdLst/>
              <a:ahLst/>
              <a:cxnLst/>
              <a:rect l="l" t="t" r="r" b="b"/>
              <a:pathLst>
                <a:path w="1217" h="1217" extrusionOk="0">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9"/>
            <p:cNvSpPr/>
            <p:nvPr/>
          </p:nvSpPr>
          <p:spPr>
            <a:xfrm>
              <a:off x="548963" y="3675494"/>
              <a:ext cx="56232" cy="54835"/>
            </a:xfrm>
            <a:custGeom>
              <a:avLst/>
              <a:gdLst/>
              <a:ahLst/>
              <a:cxnLst/>
              <a:rect l="l" t="t" r="r" b="b"/>
              <a:pathLst>
                <a:path w="1248" h="1217" extrusionOk="0">
                  <a:moveTo>
                    <a:pt x="578" y="1"/>
                  </a:moveTo>
                  <a:cubicBezTo>
                    <a:pt x="487" y="92"/>
                    <a:pt x="457" y="92"/>
                    <a:pt x="427" y="123"/>
                  </a:cubicBezTo>
                  <a:cubicBezTo>
                    <a:pt x="366" y="123"/>
                    <a:pt x="335" y="153"/>
                    <a:pt x="305" y="153"/>
                  </a:cubicBezTo>
                  <a:cubicBezTo>
                    <a:pt x="275" y="183"/>
                    <a:pt x="214" y="183"/>
                    <a:pt x="214" y="244"/>
                  </a:cubicBezTo>
                  <a:cubicBezTo>
                    <a:pt x="1" y="457"/>
                    <a:pt x="1" y="852"/>
                    <a:pt x="214" y="1065"/>
                  </a:cubicBezTo>
                  <a:lnTo>
                    <a:pt x="305" y="1156"/>
                  </a:lnTo>
                  <a:cubicBezTo>
                    <a:pt x="335" y="1186"/>
                    <a:pt x="366" y="1186"/>
                    <a:pt x="427" y="1186"/>
                  </a:cubicBezTo>
                  <a:cubicBezTo>
                    <a:pt x="457" y="1186"/>
                    <a:pt x="487" y="1217"/>
                    <a:pt x="518" y="1217"/>
                  </a:cubicBezTo>
                  <a:lnTo>
                    <a:pt x="639" y="1217"/>
                  </a:lnTo>
                  <a:cubicBezTo>
                    <a:pt x="791" y="1217"/>
                    <a:pt x="943" y="1156"/>
                    <a:pt x="1065" y="1034"/>
                  </a:cubicBezTo>
                  <a:cubicBezTo>
                    <a:pt x="1186" y="913"/>
                    <a:pt x="1247" y="761"/>
                    <a:pt x="1247" y="609"/>
                  </a:cubicBezTo>
                  <a:lnTo>
                    <a:pt x="1247" y="487"/>
                  </a:lnTo>
                  <a:cubicBezTo>
                    <a:pt x="1247" y="457"/>
                    <a:pt x="1247" y="427"/>
                    <a:pt x="1217" y="396"/>
                  </a:cubicBezTo>
                  <a:cubicBezTo>
                    <a:pt x="1217" y="335"/>
                    <a:pt x="1186" y="305"/>
                    <a:pt x="1186" y="275"/>
                  </a:cubicBezTo>
                  <a:cubicBezTo>
                    <a:pt x="1126" y="244"/>
                    <a:pt x="1126" y="183"/>
                    <a:pt x="1095" y="183"/>
                  </a:cubicBezTo>
                  <a:cubicBezTo>
                    <a:pt x="974" y="92"/>
                    <a:pt x="822" y="1"/>
                    <a:pt x="6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9"/>
            <p:cNvSpPr/>
            <p:nvPr/>
          </p:nvSpPr>
          <p:spPr>
            <a:xfrm>
              <a:off x="392839" y="3530364"/>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9"/>
            <p:cNvSpPr/>
            <p:nvPr/>
          </p:nvSpPr>
          <p:spPr>
            <a:xfrm>
              <a:off x="233966" y="3530364"/>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9"/>
            <p:cNvSpPr/>
            <p:nvPr/>
          </p:nvSpPr>
          <p:spPr>
            <a:xfrm>
              <a:off x="76490" y="3530364"/>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9"/>
            <p:cNvSpPr/>
            <p:nvPr/>
          </p:nvSpPr>
          <p:spPr>
            <a:xfrm>
              <a:off x="550360" y="3530364"/>
              <a:ext cx="54835" cy="54790"/>
            </a:xfrm>
            <a:custGeom>
              <a:avLst/>
              <a:gdLst/>
              <a:ahLst/>
              <a:cxnLst/>
              <a:rect l="l" t="t" r="r" b="b"/>
              <a:pathLst>
                <a:path w="1217" h="1216" extrusionOk="0">
                  <a:moveTo>
                    <a:pt x="547" y="0"/>
                  </a:moveTo>
                  <a:cubicBezTo>
                    <a:pt x="456" y="30"/>
                    <a:pt x="426" y="30"/>
                    <a:pt x="396" y="91"/>
                  </a:cubicBezTo>
                  <a:cubicBezTo>
                    <a:pt x="335" y="91"/>
                    <a:pt x="304" y="122"/>
                    <a:pt x="274" y="122"/>
                  </a:cubicBezTo>
                  <a:cubicBezTo>
                    <a:pt x="244" y="152"/>
                    <a:pt x="183" y="152"/>
                    <a:pt x="183" y="182"/>
                  </a:cubicBezTo>
                  <a:lnTo>
                    <a:pt x="122" y="274"/>
                  </a:lnTo>
                  <a:cubicBezTo>
                    <a:pt x="92" y="304"/>
                    <a:pt x="92" y="334"/>
                    <a:pt x="92" y="365"/>
                  </a:cubicBezTo>
                  <a:cubicBezTo>
                    <a:pt x="92" y="426"/>
                    <a:pt x="31" y="456"/>
                    <a:pt x="31" y="486"/>
                  </a:cubicBezTo>
                  <a:cubicBezTo>
                    <a:pt x="0" y="699"/>
                    <a:pt x="92" y="882"/>
                    <a:pt x="183" y="1033"/>
                  </a:cubicBezTo>
                  <a:cubicBezTo>
                    <a:pt x="304" y="1155"/>
                    <a:pt x="456" y="1216"/>
                    <a:pt x="608" y="1216"/>
                  </a:cubicBezTo>
                  <a:cubicBezTo>
                    <a:pt x="760" y="1216"/>
                    <a:pt x="912" y="1155"/>
                    <a:pt x="1034" y="1033"/>
                  </a:cubicBezTo>
                  <a:cubicBezTo>
                    <a:pt x="1155" y="912"/>
                    <a:pt x="1216" y="760"/>
                    <a:pt x="1216" y="608"/>
                  </a:cubicBezTo>
                  <a:cubicBezTo>
                    <a:pt x="1216" y="547"/>
                    <a:pt x="1216" y="456"/>
                    <a:pt x="1186" y="395"/>
                  </a:cubicBezTo>
                  <a:cubicBezTo>
                    <a:pt x="1155" y="304"/>
                    <a:pt x="1095" y="243"/>
                    <a:pt x="1064"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9"/>
            <p:cNvSpPr/>
            <p:nvPr/>
          </p:nvSpPr>
          <p:spPr>
            <a:xfrm>
              <a:off x="76490" y="4562992"/>
              <a:ext cx="54835" cy="54835"/>
            </a:xfrm>
            <a:custGeom>
              <a:avLst/>
              <a:gdLst/>
              <a:ahLst/>
              <a:cxnLst/>
              <a:rect l="l" t="t" r="r" b="b"/>
              <a:pathLst>
                <a:path w="1217" h="1217" extrusionOk="0">
                  <a:moveTo>
                    <a:pt x="608" y="0"/>
                  </a:moveTo>
                  <a:cubicBezTo>
                    <a:pt x="335" y="0"/>
                    <a:pt x="122" y="183"/>
                    <a:pt x="31" y="426"/>
                  </a:cubicBezTo>
                  <a:cubicBezTo>
                    <a:pt x="31" y="456"/>
                    <a:pt x="0" y="517"/>
                    <a:pt x="0" y="608"/>
                  </a:cubicBezTo>
                  <a:cubicBezTo>
                    <a:pt x="0" y="943"/>
                    <a:pt x="244" y="1216"/>
                    <a:pt x="608" y="1216"/>
                  </a:cubicBezTo>
                  <a:cubicBezTo>
                    <a:pt x="852" y="1216"/>
                    <a:pt x="1095" y="1034"/>
                    <a:pt x="1155" y="791"/>
                  </a:cubicBezTo>
                  <a:cubicBezTo>
                    <a:pt x="1155" y="760"/>
                    <a:pt x="1216" y="669"/>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9"/>
            <p:cNvSpPr/>
            <p:nvPr/>
          </p:nvSpPr>
          <p:spPr>
            <a:xfrm>
              <a:off x="76490" y="4710780"/>
              <a:ext cx="54835" cy="53573"/>
            </a:xfrm>
            <a:custGeom>
              <a:avLst/>
              <a:gdLst/>
              <a:ahLst/>
              <a:cxnLst/>
              <a:rect l="l" t="t" r="r" b="b"/>
              <a:pathLst>
                <a:path w="1217" h="1189" extrusionOk="0">
                  <a:moveTo>
                    <a:pt x="558" y="1"/>
                  </a:moveTo>
                  <a:cubicBezTo>
                    <a:pt x="247" y="1"/>
                    <a:pt x="0" y="263"/>
                    <a:pt x="0" y="581"/>
                  </a:cubicBezTo>
                  <a:cubicBezTo>
                    <a:pt x="0" y="915"/>
                    <a:pt x="244" y="1188"/>
                    <a:pt x="608" y="1188"/>
                  </a:cubicBezTo>
                  <a:cubicBezTo>
                    <a:pt x="943" y="1188"/>
                    <a:pt x="1216" y="945"/>
                    <a:pt x="1216" y="581"/>
                  </a:cubicBezTo>
                  <a:cubicBezTo>
                    <a:pt x="1216" y="246"/>
                    <a:pt x="943" y="3"/>
                    <a:pt x="608" y="3"/>
                  </a:cubicBezTo>
                  <a:cubicBezTo>
                    <a:pt x="591" y="1"/>
                    <a:pt x="574" y="1"/>
                    <a:pt x="55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9"/>
            <p:cNvSpPr/>
            <p:nvPr/>
          </p:nvSpPr>
          <p:spPr>
            <a:xfrm>
              <a:off x="76490" y="4857443"/>
              <a:ext cx="52086" cy="54835"/>
            </a:xfrm>
            <a:custGeom>
              <a:avLst/>
              <a:gdLst/>
              <a:ahLst/>
              <a:cxnLst/>
              <a:rect l="l" t="t" r="r" b="b"/>
              <a:pathLst>
                <a:path w="1156" h="1217" extrusionOk="0">
                  <a:moveTo>
                    <a:pt x="578" y="0"/>
                  </a:moveTo>
                  <a:cubicBezTo>
                    <a:pt x="274" y="0"/>
                    <a:pt x="0" y="274"/>
                    <a:pt x="0" y="608"/>
                  </a:cubicBezTo>
                  <a:cubicBezTo>
                    <a:pt x="0" y="943"/>
                    <a:pt x="244" y="1216"/>
                    <a:pt x="578" y="1216"/>
                  </a:cubicBezTo>
                  <a:cubicBezTo>
                    <a:pt x="912" y="1216"/>
                    <a:pt x="1155" y="943"/>
                    <a:pt x="1155" y="608"/>
                  </a:cubicBezTo>
                  <a:cubicBezTo>
                    <a:pt x="1155" y="274"/>
                    <a:pt x="912" y="0"/>
                    <a:pt x="57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9"/>
            <p:cNvSpPr/>
            <p:nvPr/>
          </p:nvSpPr>
          <p:spPr>
            <a:xfrm>
              <a:off x="392839" y="4857443"/>
              <a:ext cx="54835" cy="54835"/>
            </a:xfrm>
            <a:custGeom>
              <a:avLst/>
              <a:gdLst/>
              <a:ahLst/>
              <a:cxnLst/>
              <a:rect l="l" t="t" r="r" b="b"/>
              <a:pathLst>
                <a:path w="1217" h="1217" extrusionOk="0">
                  <a:moveTo>
                    <a:pt x="609" y="0"/>
                  </a:moveTo>
                  <a:cubicBezTo>
                    <a:pt x="335" y="0"/>
                    <a:pt x="122" y="183"/>
                    <a:pt x="31" y="426"/>
                  </a:cubicBezTo>
                  <a:cubicBezTo>
                    <a:pt x="31" y="456"/>
                    <a:pt x="1" y="517"/>
                    <a:pt x="1" y="608"/>
                  </a:cubicBezTo>
                  <a:cubicBezTo>
                    <a:pt x="1" y="943"/>
                    <a:pt x="274" y="1216"/>
                    <a:pt x="609" y="1216"/>
                  </a:cubicBezTo>
                  <a:cubicBezTo>
                    <a:pt x="882" y="1216"/>
                    <a:pt x="1095" y="1034"/>
                    <a:pt x="1186" y="791"/>
                  </a:cubicBezTo>
                  <a:cubicBezTo>
                    <a:pt x="1186" y="760"/>
                    <a:pt x="1217" y="669"/>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9"/>
            <p:cNvSpPr/>
            <p:nvPr/>
          </p:nvSpPr>
          <p:spPr>
            <a:xfrm>
              <a:off x="235363" y="4857443"/>
              <a:ext cx="54835" cy="5483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9"/>
            <p:cNvSpPr/>
            <p:nvPr/>
          </p:nvSpPr>
          <p:spPr>
            <a:xfrm>
              <a:off x="392839" y="5003970"/>
              <a:ext cx="54835" cy="54835"/>
            </a:xfrm>
            <a:custGeom>
              <a:avLst/>
              <a:gdLst/>
              <a:ahLst/>
              <a:cxnLst/>
              <a:rect l="l" t="t" r="r" b="b"/>
              <a:pathLst>
                <a:path w="1217" h="1217" extrusionOk="0">
                  <a:moveTo>
                    <a:pt x="609" y="1"/>
                  </a:moveTo>
                  <a:cubicBezTo>
                    <a:pt x="274" y="1"/>
                    <a:pt x="1" y="274"/>
                    <a:pt x="1" y="609"/>
                  </a:cubicBezTo>
                  <a:cubicBezTo>
                    <a:pt x="1" y="973"/>
                    <a:pt x="274" y="1217"/>
                    <a:pt x="609" y="1217"/>
                  </a:cubicBezTo>
                  <a:cubicBezTo>
                    <a:pt x="943" y="1217"/>
                    <a:pt x="1217" y="97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9"/>
            <p:cNvSpPr/>
            <p:nvPr/>
          </p:nvSpPr>
          <p:spPr>
            <a:xfrm>
              <a:off x="233966" y="5003970"/>
              <a:ext cx="54835" cy="54835"/>
            </a:xfrm>
            <a:custGeom>
              <a:avLst/>
              <a:gdLst/>
              <a:ahLst/>
              <a:cxnLst/>
              <a:rect l="l" t="t" r="r" b="b"/>
              <a:pathLst>
                <a:path w="1217" h="1217" extrusionOk="0">
                  <a:moveTo>
                    <a:pt x="609" y="1"/>
                  </a:moveTo>
                  <a:cubicBezTo>
                    <a:pt x="275" y="1"/>
                    <a:pt x="1" y="274"/>
                    <a:pt x="1" y="609"/>
                  </a:cubicBezTo>
                  <a:cubicBezTo>
                    <a:pt x="1" y="943"/>
                    <a:pt x="275" y="1217"/>
                    <a:pt x="609" y="1217"/>
                  </a:cubicBezTo>
                  <a:cubicBezTo>
                    <a:pt x="943" y="1217"/>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9"/>
            <p:cNvSpPr/>
            <p:nvPr/>
          </p:nvSpPr>
          <p:spPr>
            <a:xfrm>
              <a:off x="76490" y="5003970"/>
              <a:ext cx="52086" cy="54835"/>
            </a:xfrm>
            <a:custGeom>
              <a:avLst/>
              <a:gdLst/>
              <a:ahLst/>
              <a:cxnLst/>
              <a:rect l="l" t="t" r="r" b="b"/>
              <a:pathLst>
                <a:path w="1156" h="1217" extrusionOk="0">
                  <a:moveTo>
                    <a:pt x="578" y="1"/>
                  </a:moveTo>
                  <a:cubicBezTo>
                    <a:pt x="274" y="1"/>
                    <a:pt x="0" y="274"/>
                    <a:pt x="0" y="609"/>
                  </a:cubicBezTo>
                  <a:cubicBezTo>
                    <a:pt x="0" y="973"/>
                    <a:pt x="244" y="1217"/>
                    <a:pt x="578" y="1217"/>
                  </a:cubicBezTo>
                  <a:cubicBezTo>
                    <a:pt x="912" y="1217"/>
                    <a:pt x="1155" y="973"/>
                    <a:pt x="1155" y="609"/>
                  </a:cubicBezTo>
                  <a:cubicBezTo>
                    <a:pt x="1155"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904" name="Google Shape;904;p29"/>
          <p:cNvCxnSpPr/>
          <p:nvPr/>
        </p:nvCxnSpPr>
        <p:spPr>
          <a:xfrm>
            <a:off x="9057989" y="182389"/>
            <a:ext cx="3134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7467793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905"/>
        <p:cNvGrpSpPr/>
        <p:nvPr/>
      </p:nvGrpSpPr>
      <p:grpSpPr>
        <a:xfrm>
          <a:off x="0" y="0"/>
          <a:ext cx="0" cy="0"/>
          <a:chOff x="0" y="0"/>
          <a:chExt cx="0" cy="0"/>
        </a:xfrm>
      </p:grpSpPr>
      <p:sp>
        <p:nvSpPr>
          <p:cNvPr id="906" name="Google Shape;906;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7" name="Google Shape;907;p30"/>
          <p:cNvSpPr txBox="1">
            <a:spLocks noGrp="1"/>
          </p:cNvSpPr>
          <p:nvPr>
            <p:ph type="body" idx="1"/>
          </p:nvPr>
        </p:nvSpPr>
        <p:spPr>
          <a:xfrm>
            <a:off x="960000" y="1621001"/>
            <a:ext cx="10272000" cy="763600"/>
          </a:xfrm>
          <a:prstGeom prst="rect">
            <a:avLst/>
          </a:prstGeom>
        </p:spPr>
        <p:txBody>
          <a:bodyPr spcFirstLastPara="1" wrap="square" lIns="91425" tIns="91425" rIns="91425" bIns="91425" anchor="t" anchorCtr="0">
            <a:noAutofit/>
          </a:bodyPr>
          <a:lstStyle>
            <a:lvl1pPr marL="609585" lvl="0" indent="-423323" rtl="0">
              <a:lnSpc>
                <a:spcPct val="100000"/>
              </a:lnSpc>
              <a:spcBef>
                <a:spcPts val="400"/>
              </a:spcBef>
              <a:spcAft>
                <a:spcPts val="0"/>
              </a:spcAft>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08" name="Google Shape;908;p30"/>
          <p:cNvSpPr txBox="1">
            <a:spLocks noGrp="1"/>
          </p:cNvSpPr>
          <p:nvPr>
            <p:ph type="body" idx="2"/>
          </p:nvPr>
        </p:nvSpPr>
        <p:spPr>
          <a:xfrm>
            <a:off x="950967" y="2783533"/>
            <a:ext cx="4941600" cy="33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09" name="Google Shape;909;p30"/>
          <p:cNvSpPr txBox="1">
            <a:spLocks noGrp="1"/>
          </p:cNvSpPr>
          <p:nvPr>
            <p:ph type="body" idx="3"/>
          </p:nvPr>
        </p:nvSpPr>
        <p:spPr>
          <a:xfrm>
            <a:off x="6290167" y="2783533"/>
            <a:ext cx="4941600" cy="33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10" name="Google Shape;910;p30"/>
          <p:cNvSpPr/>
          <p:nvPr/>
        </p:nvSpPr>
        <p:spPr>
          <a:xfrm>
            <a:off x="0" y="5438433"/>
            <a:ext cx="12192000" cy="1419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11" name="Google Shape;911;p30"/>
          <p:cNvGrpSpPr/>
          <p:nvPr/>
        </p:nvGrpSpPr>
        <p:grpSpPr>
          <a:xfrm>
            <a:off x="195505" y="5714827"/>
            <a:ext cx="2534825" cy="986148"/>
            <a:chOff x="1268525" y="3035300"/>
            <a:chExt cx="818425" cy="318400"/>
          </a:xfrm>
        </p:grpSpPr>
        <p:sp>
          <p:nvSpPr>
            <p:cNvPr id="912" name="Google Shape;912;p30"/>
            <p:cNvSpPr/>
            <p:nvPr/>
          </p:nvSpPr>
          <p:spPr>
            <a:xfrm>
              <a:off x="1268525" y="3035300"/>
              <a:ext cx="104900" cy="103350"/>
            </a:xfrm>
            <a:custGeom>
              <a:avLst/>
              <a:gdLst/>
              <a:ahLst/>
              <a:cxnLst/>
              <a:rect l="l" t="t" r="r" b="b"/>
              <a:pathLst>
                <a:path w="4196" h="4134" extrusionOk="0">
                  <a:moveTo>
                    <a:pt x="1581" y="0"/>
                  </a:moveTo>
                  <a:lnTo>
                    <a:pt x="1581" y="1520"/>
                  </a:lnTo>
                  <a:lnTo>
                    <a:pt x="1" y="1520"/>
                  </a:lnTo>
                  <a:lnTo>
                    <a:pt x="1" y="2614"/>
                  </a:lnTo>
                  <a:lnTo>
                    <a:pt x="1581" y="2614"/>
                  </a:lnTo>
                  <a:lnTo>
                    <a:pt x="1581" y="4134"/>
                  </a:lnTo>
                  <a:lnTo>
                    <a:pt x="2645" y="4134"/>
                  </a:lnTo>
                  <a:lnTo>
                    <a:pt x="2645" y="2614"/>
                  </a:lnTo>
                  <a:lnTo>
                    <a:pt x="4195" y="2614"/>
                  </a:lnTo>
                  <a:lnTo>
                    <a:pt x="4195" y="1520"/>
                  </a:lnTo>
                  <a:lnTo>
                    <a:pt x="2645" y="1520"/>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0"/>
            <p:cNvSpPr/>
            <p:nvPr/>
          </p:nvSpPr>
          <p:spPr>
            <a:xfrm>
              <a:off x="1507125" y="3035300"/>
              <a:ext cx="103375" cy="103350"/>
            </a:xfrm>
            <a:custGeom>
              <a:avLst/>
              <a:gdLst/>
              <a:ahLst/>
              <a:cxnLst/>
              <a:rect l="l" t="t" r="r" b="b"/>
              <a:pathLst>
                <a:path w="4135" h="4134" extrusionOk="0">
                  <a:moveTo>
                    <a:pt x="1521" y="0"/>
                  </a:moveTo>
                  <a:lnTo>
                    <a:pt x="1521" y="1520"/>
                  </a:lnTo>
                  <a:lnTo>
                    <a:pt x="1" y="1520"/>
                  </a:lnTo>
                  <a:lnTo>
                    <a:pt x="1" y="2614"/>
                  </a:lnTo>
                  <a:lnTo>
                    <a:pt x="1521" y="2614"/>
                  </a:lnTo>
                  <a:lnTo>
                    <a:pt x="1521" y="4134"/>
                  </a:lnTo>
                  <a:lnTo>
                    <a:pt x="2615" y="4134"/>
                  </a:lnTo>
                  <a:lnTo>
                    <a:pt x="2615" y="2614"/>
                  </a:lnTo>
                  <a:lnTo>
                    <a:pt x="4135" y="2614"/>
                  </a:lnTo>
                  <a:lnTo>
                    <a:pt x="4135"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0"/>
            <p:cNvSpPr/>
            <p:nvPr/>
          </p:nvSpPr>
          <p:spPr>
            <a:xfrm>
              <a:off x="1744975" y="3035300"/>
              <a:ext cx="103375" cy="103350"/>
            </a:xfrm>
            <a:custGeom>
              <a:avLst/>
              <a:gdLst/>
              <a:ahLst/>
              <a:cxnLst/>
              <a:rect l="l" t="t" r="r" b="b"/>
              <a:pathLst>
                <a:path w="4135" h="4134" extrusionOk="0">
                  <a:moveTo>
                    <a:pt x="1551" y="0"/>
                  </a:moveTo>
                  <a:lnTo>
                    <a:pt x="1551" y="1520"/>
                  </a:lnTo>
                  <a:lnTo>
                    <a:pt x="1" y="1520"/>
                  </a:lnTo>
                  <a:lnTo>
                    <a:pt x="1" y="2614"/>
                  </a:lnTo>
                  <a:lnTo>
                    <a:pt x="1551" y="2614"/>
                  </a:lnTo>
                  <a:lnTo>
                    <a:pt x="1551" y="4134"/>
                  </a:lnTo>
                  <a:lnTo>
                    <a:pt x="2615" y="4134"/>
                  </a:lnTo>
                  <a:lnTo>
                    <a:pt x="2615" y="2614"/>
                  </a:lnTo>
                  <a:lnTo>
                    <a:pt x="4134" y="2614"/>
                  </a:lnTo>
                  <a:lnTo>
                    <a:pt x="4134"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0"/>
            <p:cNvSpPr/>
            <p:nvPr/>
          </p:nvSpPr>
          <p:spPr>
            <a:xfrm>
              <a:off x="1982075" y="3035300"/>
              <a:ext cx="104875" cy="103350"/>
            </a:xfrm>
            <a:custGeom>
              <a:avLst/>
              <a:gdLst/>
              <a:ahLst/>
              <a:cxnLst/>
              <a:rect l="l" t="t" r="r" b="b"/>
              <a:pathLst>
                <a:path w="4195" h="4134" extrusionOk="0">
                  <a:moveTo>
                    <a:pt x="1550" y="0"/>
                  </a:moveTo>
                  <a:lnTo>
                    <a:pt x="1550" y="1520"/>
                  </a:lnTo>
                  <a:lnTo>
                    <a:pt x="0" y="1520"/>
                  </a:lnTo>
                  <a:lnTo>
                    <a:pt x="0" y="2614"/>
                  </a:lnTo>
                  <a:lnTo>
                    <a:pt x="1550" y="2614"/>
                  </a:lnTo>
                  <a:lnTo>
                    <a:pt x="1550" y="4134"/>
                  </a:lnTo>
                  <a:lnTo>
                    <a:pt x="2614" y="4134"/>
                  </a:lnTo>
                  <a:lnTo>
                    <a:pt x="2614" y="2614"/>
                  </a:lnTo>
                  <a:lnTo>
                    <a:pt x="4195" y="2614"/>
                  </a:lnTo>
                  <a:lnTo>
                    <a:pt x="4195" y="1520"/>
                  </a:lnTo>
                  <a:lnTo>
                    <a:pt x="2614" y="1520"/>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30"/>
            <p:cNvSpPr/>
            <p:nvPr/>
          </p:nvSpPr>
          <p:spPr>
            <a:xfrm>
              <a:off x="1268525" y="3248825"/>
              <a:ext cx="104900" cy="104875"/>
            </a:xfrm>
            <a:custGeom>
              <a:avLst/>
              <a:gdLst/>
              <a:ahLst/>
              <a:cxnLst/>
              <a:rect l="l" t="t" r="r" b="b"/>
              <a:pathLst>
                <a:path w="4196" h="4195" extrusionOk="0">
                  <a:moveTo>
                    <a:pt x="1581" y="0"/>
                  </a:moveTo>
                  <a:lnTo>
                    <a:pt x="1581" y="1581"/>
                  </a:lnTo>
                  <a:lnTo>
                    <a:pt x="1" y="1581"/>
                  </a:lnTo>
                  <a:lnTo>
                    <a:pt x="1" y="2614"/>
                  </a:lnTo>
                  <a:lnTo>
                    <a:pt x="1581" y="2614"/>
                  </a:lnTo>
                  <a:lnTo>
                    <a:pt x="1581" y="4195"/>
                  </a:lnTo>
                  <a:lnTo>
                    <a:pt x="2645" y="4195"/>
                  </a:lnTo>
                  <a:lnTo>
                    <a:pt x="2645" y="2614"/>
                  </a:lnTo>
                  <a:lnTo>
                    <a:pt x="4195" y="2614"/>
                  </a:lnTo>
                  <a:lnTo>
                    <a:pt x="4195" y="1581"/>
                  </a:lnTo>
                  <a:lnTo>
                    <a:pt x="2645" y="1581"/>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30"/>
            <p:cNvSpPr/>
            <p:nvPr/>
          </p:nvSpPr>
          <p:spPr>
            <a:xfrm>
              <a:off x="1507125" y="3248825"/>
              <a:ext cx="103375" cy="104875"/>
            </a:xfrm>
            <a:custGeom>
              <a:avLst/>
              <a:gdLst/>
              <a:ahLst/>
              <a:cxnLst/>
              <a:rect l="l" t="t" r="r" b="b"/>
              <a:pathLst>
                <a:path w="4135" h="4195" extrusionOk="0">
                  <a:moveTo>
                    <a:pt x="1521" y="0"/>
                  </a:moveTo>
                  <a:lnTo>
                    <a:pt x="1521" y="1581"/>
                  </a:lnTo>
                  <a:lnTo>
                    <a:pt x="1" y="1581"/>
                  </a:lnTo>
                  <a:lnTo>
                    <a:pt x="1" y="2614"/>
                  </a:lnTo>
                  <a:lnTo>
                    <a:pt x="1521" y="2614"/>
                  </a:lnTo>
                  <a:lnTo>
                    <a:pt x="1521" y="4195"/>
                  </a:lnTo>
                  <a:lnTo>
                    <a:pt x="2615" y="4195"/>
                  </a:lnTo>
                  <a:lnTo>
                    <a:pt x="2615" y="2614"/>
                  </a:lnTo>
                  <a:lnTo>
                    <a:pt x="4135" y="2614"/>
                  </a:lnTo>
                  <a:lnTo>
                    <a:pt x="4135"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30"/>
            <p:cNvSpPr/>
            <p:nvPr/>
          </p:nvSpPr>
          <p:spPr>
            <a:xfrm>
              <a:off x="1744975" y="3248825"/>
              <a:ext cx="103375" cy="104875"/>
            </a:xfrm>
            <a:custGeom>
              <a:avLst/>
              <a:gdLst/>
              <a:ahLst/>
              <a:cxnLst/>
              <a:rect l="l" t="t" r="r" b="b"/>
              <a:pathLst>
                <a:path w="4135" h="4195" extrusionOk="0">
                  <a:moveTo>
                    <a:pt x="1551" y="0"/>
                  </a:moveTo>
                  <a:lnTo>
                    <a:pt x="1551" y="1581"/>
                  </a:lnTo>
                  <a:lnTo>
                    <a:pt x="1" y="1581"/>
                  </a:lnTo>
                  <a:lnTo>
                    <a:pt x="1" y="2614"/>
                  </a:lnTo>
                  <a:lnTo>
                    <a:pt x="1551" y="2614"/>
                  </a:lnTo>
                  <a:lnTo>
                    <a:pt x="1551" y="4195"/>
                  </a:lnTo>
                  <a:lnTo>
                    <a:pt x="2615" y="4195"/>
                  </a:lnTo>
                  <a:lnTo>
                    <a:pt x="2615" y="2614"/>
                  </a:lnTo>
                  <a:lnTo>
                    <a:pt x="4134" y="2614"/>
                  </a:lnTo>
                  <a:lnTo>
                    <a:pt x="4134"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30"/>
            <p:cNvSpPr/>
            <p:nvPr/>
          </p:nvSpPr>
          <p:spPr>
            <a:xfrm>
              <a:off x="1982075" y="3248825"/>
              <a:ext cx="104875" cy="104875"/>
            </a:xfrm>
            <a:custGeom>
              <a:avLst/>
              <a:gdLst/>
              <a:ahLst/>
              <a:cxnLst/>
              <a:rect l="l" t="t" r="r" b="b"/>
              <a:pathLst>
                <a:path w="4195" h="4195" extrusionOk="0">
                  <a:moveTo>
                    <a:pt x="1550" y="0"/>
                  </a:moveTo>
                  <a:lnTo>
                    <a:pt x="1550" y="1581"/>
                  </a:lnTo>
                  <a:lnTo>
                    <a:pt x="0" y="1581"/>
                  </a:lnTo>
                  <a:lnTo>
                    <a:pt x="0" y="2614"/>
                  </a:lnTo>
                  <a:lnTo>
                    <a:pt x="1550" y="2614"/>
                  </a:lnTo>
                  <a:lnTo>
                    <a:pt x="1550" y="4195"/>
                  </a:lnTo>
                  <a:lnTo>
                    <a:pt x="2614" y="4195"/>
                  </a:lnTo>
                  <a:lnTo>
                    <a:pt x="2614" y="2614"/>
                  </a:lnTo>
                  <a:lnTo>
                    <a:pt x="4195" y="2614"/>
                  </a:lnTo>
                  <a:lnTo>
                    <a:pt x="4195" y="1581"/>
                  </a:lnTo>
                  <a:lnTo>
                    <a:pt x="2614" y="1581"/>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0" name="Google Shape;920;p30"/>
          <p:cNvGrpSpPr/>
          <p:nvPr/>
        </p:nvGrpSpPr>
        <p:grpSpPr>
          <a:xfrm>
            <a:off x="11231776" y="1"/>
            <a:ext cx="634408" cy="3248880"/>
            <a:chOff x="-1582400" y="253375"/>
            <a:chExt cx="217750" cy="1115125"/>
          </a:xfrm>
        </p:grpSpPr>
        <p:sp>
          <p:nvSpPr>
            <p:cNvPr id="921" name="Google Shape;921;p30"/>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30"/>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30"/>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30"/>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30"/>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30"/>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30"/>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30"/>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30"/>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30"/>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30"/>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30"/>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30"/>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30"/>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30"/>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30"/>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30"/>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30"/>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30"/>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30"/>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30"/>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0"/>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0"/>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0"/>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0"/>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0"/>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0"/>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0"/>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0"/>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0"/>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0"/>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0"/>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0"/>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0"/>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0"/>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0"/>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0"/>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0"/>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0"/>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0"/>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0"/>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0"/>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0"/>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0"/>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30"/>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30"/>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30"/>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30"/>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30"/>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0"/>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0"/>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0"/>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0"/>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0"/>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0"/>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0"/>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0"/>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0"/>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0"/>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0"/>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0"/>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0"/>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0"/>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0"/>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0"/>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30"/>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0"/>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0"/>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30"/>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30"/>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0"/>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0"/>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0"/>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0"/>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0"/>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0"/>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0"/>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0"/>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0"/>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0"/>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0"/>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30"/>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30"/>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30"/>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30"/>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30"/>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30"/>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30"/>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30"/>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30"/>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30"/>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30"/>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30"/>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30"/>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30"/>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30"/>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30"/>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30"/>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30"/>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30"/>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30"/>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30"/>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30"/>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30"/>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30"/>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30"/>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30"/>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30"/>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30"/>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30"/>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30"/>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30"/>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30"/>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30"/>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30"/>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30"/>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30"/>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30"/>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30"/>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30"/>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30"/>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30"/>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30"/>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30"/>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30"/>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9235899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46"/>
        <p:cNvGrpSpPr/>
        <p:nvPr/>
      </p:nvGrpSpPr>
      <p:grpSpPr>
        <a:xfrm>
          <a:off x="0" y="0"/>
          <a:ext cx="0" cy="0"/>
          <a:chOff x="0" y="0"/>
          <a:chExt cx="0" cy="0"/>
        </a:xfrm>
      </p:grpSpPr>
      <p:sp>
        <p:nvSpPr>
          <p:cNvPr id="1047" name="Google Shape;1047;p31"/>
          <p:cNvSpPr txBox="1">
            <a:spLocks noGrp="1"/>
          </p:cNvSpPr>
          <p:nvPr>
            <p:ph type="title"/>
          </p:nvPr>
        </p:nvSpPr>
        <p:spPr>
          <a:xfrm>
            <a:off x="951017" y="720000"/>
            <a:ext cx="5930800" cy="1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11333">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8" name="Google Shape;1048;p31"/>
          <p:cNvSpPr txBox="1">
            <a:spLocks noGrp="1"/>
          </p:cNvSpPr>
          <p:nvPr>
            <p:ph type="subTitle" idx="1"/>
          </p:nvPr>
        </p:nvSpPr>
        <p:spPr>
          <a:xfrm>
            <a:off x="950967" y="2455267"/>
            <a:ext cx="5930800" cy="1411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049" name="Google Shape;1049;p31"/>
          <p:cNvSpPr txBox="1"/>
          <p:nvPr/>
        </p:nvSpPr>
        <p:spPr>
          <a:xfrm>
            <a:off x="619167" y="4815933"/>
            <a:ext cx="6594400" cy="741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 sz="1600" b="1">
                <a:solidFill>
                  <a:schemeClr val="dk1"/>
                </a:solidFill>
                <a:latin typeface="PT Sans"/>
                <a:ea typeface="PT Sans"/>
                <a:cs typeface="PT Sans"/>
                <a:sym typeface="PT Sans"/>
              </a:rPr>
              <a:t>CREDITS:</a:t>
            </a:r>
            <a:r>
              <a:rPr lang="en" sz="1600">
                <a:solidFill>
                  <a:schemeClr val="dk1"/>
                </a:solidFill>
                <a:latin typeface="PT Sans"/>
                <a:ea typeface="PT Sans"/>
                <a:cs typeface="PT Sans"/>
                <a:sym typeface="PT Sans"/>
              </a:rPr>
              <a:t> This presentation template was created by </a:t>
            </a:r>
            <a:r>
              <a:rPr lang="en" sz="1600" b="1" u="sng">
                <a:solidFill>
                  <a:schemeClr val="hlink"/>
                </a:solidFill>
                <a:latin typeface="PT Sans"/>
                <a:ea typeface="PT Sans"/>
                <a:cs typeface="PT Sans"/>
                <a:sym typeface="PT Sans"/>
                <a:hlinkClick r:id="rId2"/>
              </a:rPr>
              <a:t>Slidesgo</a:t>
            </a:r>
            <a:r>
              <a:rPr lang="en" sz="1600">
                <a:solidFill>
                  <a:schemeClr val="dk1"/>
                </a:solidFill>
                <a:latin typeface="PT Sans"/>
                <a:ea typeface="PT Sans"/>
                <a:cs typeface="PT Sans"/>
                <a:sym typeface="PT Sans"/>
              </a:rPr>
              <a:t>, and includes icons by </a:t>
            </a:r>
            <a:r>
              <a:rPr lang="en" sz="1600" b="1" u="sng">
                <a:solidFill>
                  <a:schemeClr val="dk1"/>
                </a:solid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600">
                <a:solidFill>
                  <a:schemeClr val="dk1"/>
                </a:solidFill>
                <a:latin typeface="PT Sans"/>
                <a:ea typeface="PT Sans"/>
                <a:cs typeface="PT Sans"/>
                <a:sym typeface="PT Sans"/>
              </a:rPr>
              <a:t>, and infographics &amp; images by </a:t>
            </a:r>
            <a:r>
              <a:rPr lang="en" sz="1600" b="1" u="sng">
                <a:solidFill>
                  <a:schemeClr val="dk1"/>
                </a:solid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r>
              <a:rPr lang="en" sz="1600" u="sng">
                <a:solidFill>
                  <a:schemeClr val="dk1"/>
                </a:solidFill>
                <a:latin typeface="PT Sans"/>
                <a:ea typeface="PT Sans"/>
                <a:cs typeface="PT Sans"/>
                <a:sym typeface="PT Sans"/>
              </a:rPr>
              <a:t> </a:t>
            </a:r>
            <a:endParaRPr sz="1600" b="1" u="sng">
              <a:solidFill>
                <a:schemeClr val="dk1"/>
              </a:solidFill>
              <a:latin typeface="PT Sans"/>
              <a:ea typeface="PT Sans"/>
              <a:cs typeface="PT Sans"/>
              <a:sym typeface="PT Sans"/>
            </a:endParaRPr>
          </a:p>
        </p:txBody>
      </p:sp>
      <p:sp>
        <p:nvSpPr>
          <p:cNvPr id="1050" name="Google Shape;1050;p31"/>
          <p:cNvSpPr/>
          <p:nvPr/>
        </p:nvSpPr>
        <p:spPr>
          <a:xfrm>
            <a:off x="7834500" y="0"/>
            <a:ext cx="4357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51" name="Google Shape;1051;p31"/>
          <p:cNvGrpSpPr/>
          <p:nvPr/>
        </p:nvGrpSpPr>
        <p:grpSpPr>
          <a:xfrm rot="5400000" flipH="1">
            <a:off x="10171710" y="4464766"/>
            <a:ext cx="2743221" cy="604596"/>
            <a:chOff x="-737950" y="458900"/>
            <a:chExt cx="549450" cy="121100"/>
          </a:xfrm>
        </p:grpSpPr>
        <p:sp>
          <p:nvSpPr>
            <p:cNvPr id="1052" name="Google Shape;1052;p3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3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3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3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3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57" name="Google Shape;1057;p31"/>
          <p:cNvGrpSpPr/>
          <p:nvPr/>
        </p:nvGrpSpPr>
        <p:grpSpPr>
          <a:xfrm>
            <a:off x="8352182" y="-532543"/>
            <a:ext cx="2234948" cy="2136881"/>
            <a:chOff x="6595375" y="1675850"/>
            <a:chExt cx="1229525" cy="1175575"/>
          </a:xfrm>
        </p:grpSpPr>
        <p:sp>
          <p:nvSpPr>
            <p:cNvPr id="1058" name="Google Shape;1058;p31"/>
            <p:cNvSpPr/>
            <p:nvPr/>
          </p:nvSpPr>
          <p:spPr>
            <a:xfrm>
              <a:off x="6595375" y="1675850"/>
              <a:ext cx="1229525" cy="1175575"/>
            </a:xfrm>
            <a:custGeom>
              <a:avLst/>
              <a:gdLst/>
              <a:ahLst/>
              <a:cxnLst/>
              <a:rect l="l" t="t" r="r" b="b"/>
              <a:pathLst>
                <a:path w="49181" h="47023" fill="none" extrusionOk="0">
                  <a:moveTo>
                    <a:pt x="44956" y="11763"/>
                  </a:moveTo>
                  <a:lnTo>
                    <a:pt x="44956" y="11763"/>
                  </a:lnTo>
                  <a:cubicBezTo>
                    <a:pt x="40731" y="4499"/>
                    <a:pt x="32980" y="0"/>
                    <a:pt x="24591" y="0"/>
                  </a:cubicBezTo>
                  <a:lnTo>
                    <a:pt x="24591" y="0"/>
                  </a:lnTo>
                  <a:cubicBezTo>
                    <a:pt x="16201" y="0"/>
                    <a:pt x="8450" y="4499"/>
                    <a:pt x="4225" y="11763"/>
                  </a:cubicBezTo>
                  <a:lnTo>
                    <a:pt x="4225" y="11763"/>
                  </a:lnTo>
                  <a:cubicBezTo>
                    <a:pt x="0" y="18998"/>
                    <a:pt x="0" y="27964"/>
                    <a:pt x="4225" y="35259"/>
                  </a:cubicBezTo>
                  <a:lnTo>
                    <a:pt x="4225" y="35259"/>
                  </a:lnTo>
                  <a:cubicBezTo>
                    <a:pt x="8450" y="42524"/>
                    <a:pt x="16201" y="47022"/>
                    <a:pt x="24591" y="47022"/>
                  </a:cubicBezTo>
                  <a:lnTo>
                    <a:pt x="24591" y="47022"/>
                  </a:lnTo>
                  <a:cubicBezTo>
                    <a:pt x="32980" y="47022"/>
                    <a:pt x="40731" y="42524"/>
                    <a:pt x="44956" y="35259"/>
                  </a:cubicBezTo>
                  <a:lnTo>
                    <a:pt x="44956" y="35259"/>
                  </a:lnTo>
                  <a:cubicBezTo>
                    <a:pt x="49181" y="27964"/>
                    <a:pt x="49181" y="18998"/>
                    <a:pt x="44956" y="11763"/>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31"/>
            <p:cNvSpPr/>
            <p:nvPr/>
          </p:nvSpPr>
          <p:spPr>
            <a:xfrm>
              <a:off x="6727600" y="1801225"/>
              <a:ext cx="965075" cy="923300"/>
            </a:xfrm>
            <a:custGeom>
              <a:avLst/>
              <a:gdLst/>
              <a:ahLst/>
              <a:cxnLst/>
              <a:rect l="l" t="t" r="r" b="b"/>
              <a:pathLst>
                <a:path w="38603" h="36932" fill="none" extrusionOk="0">
                  <a:moveTo>
                    <a:pt x="35290" y="9241"/>
                  </a:moveTo>
                  <a:lnTo>
                    <a:pt x="35290" y="9241"/>
                  </a:lnTo>
                  <a:cubicBezTo>
                    <a:pt x="32007" y="3557"/>
                    <a:pt x="25928" y="1"/>
                    <a:pt x="19302" y="1"/>
                  </a:cubicBezTo>
                  <a:lnTo>
                    <a:pt x="19302" y="1"/>
                  </a:lnTo>
                  <a:cubicBezTo>
                    <a:pt x="12706" y="1"/>
                    <a:pt x="6627" y="3557"/>
                    <a:pt x="3313" y="9241"/>
                  </a:cubicBezTo>
                  <a:lnTo>
                    <a:pt x="3313" y="9241"/>
                  </a:lnTo>
                  <a:cubicBezTo>
                    <a:pt x="0" y="14955"/>
                    <a:pt x="0" y="22007"/>
                    <a:pt x="3313" y="27721"/>
                  </a:cubicBezTo>
                  <a:lnTo>
                    <a:pt x="3313" y="27721"/>
                  </a:lnTo>
                  <a:cubicBezTo>
                    <a:pt x="6627" y="33405"/>
                    <a:pt x="12706" y="36931"/>
                    <a:pt x="19302" y="36931"/>
                  </a:cubicBezTo>
                  <a:lnTo>
                    <a:pt x="19302" y="36931"/>
                  </a:lnTo>
                  <a:cubicBezTo>
                    <a:pt x="25928" y="36931"/>
                    <a:pt x="32007" y="33405"/>
                    <a:pt x="35290" y="27721"/>
                  </a:cubicBezTo>
                  <a:lnTo>
                    <a:pt x="35290" y="27721"/>
                  </a:lnTo>
                  <a:cubicBezTo>
                    <a:pt x="38603" y="22007"/>
                    <a:pt x="38603" y="14986"/>
                    <a:pt x="35290" y="9241"/>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31"/>
            <p:cNvSpPr/>
            <p:nvPr/>
          </p:nvSpPr>
          <p:spPr>
            <a:xfrm>
              <a:off x="6856025" y="1922800"/>
              <a:ext cx="710525" cy="681650"/>
            </a:xfrm>
            <a:custGeom>
              <a:avLst/>
              <a:gdLst/>
              <a:ahLst/>
              <a:cxnLst/>
              <a:rect l="l" t="t" r="r" b="b"/>
              <a:pathLst>
                <a:path w="28421" h="27266" fill="none" extrusionOk="0">
                  <a:moveTo>
                    <a:pt x="25989" y="6810"/>
                  </a:moveTo>
                  <a:lnTo>
                    <a:pt x="25989" y="6810"/>
                  </a:lnTo>
                  <a:cubicBezTo>
                    <a:pt x="23557" y="2585"/>
                    <a:pt x="19058" y="1"/>
                    <a:pt x="14195" y="1"/>
                  </a:cubicBezTo>
                  <a:lnTo>
                    <a:pt x="14195" y="1"/>
                  </a:lnTo>
                  <a:cubicBezTo>
                    <a:pt x="9332" y="1"/>
                    <a:pt x="4864" y="2585"/>
                    <a:pt x="2432" y="6810"/>
                  </a:cubicBezTo>
                  <a:lnTo>
                    <a:pt x="2432" y="6810"/>
                  </a:lnTo>
                  <a:cubicBezTo>
                    <a:pt x="0" y="11035"/>
                    <a:pt x="0" y="16232"/>
                    <a:pt x="2432" y="20457"/>
                  </a:cubicBezTo>
                  <a:lnTo>
                    <a:pt x="2432" y="20457"/>
                  </a:lnTo>
                  <a:cubicBezTo>
                    <a:pt x="4864" y="24682"/>
                    <a:pt x="9332" y="27266"/>
                    <a:pt x="14195" y="27266"/>
                  </a:cubicBezTo>
                  <a:lnTo>
                    <a:pt x="14195" y="27266"/>
                  </a:lnTo>
                  <a:cubicBezTo>
                    <a:pt x="19058" y="27266"/>
                    <a:pt x="23557" y="24682"/>
                    <a:pt x="25989" y="20457"/>
                  </a:cubicBezTo>
                  <a:lnTo>
                    <a:pt x="25989" y="20457"/>
                  </a:lnTo>
                  <a:cubicBezTo>
                    <a:pt x="28420" y="16232"/>
                    <a:pt x="28420" y="11035"/>
                    <a:pt x="25989" y="6810"/>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31"/>
            <p:cNvSpPr/>
            <p:nvPr/>
          </p:nvSpPr>
          <p:spPr>
            <a:xfrm>
              <a:off x="6989000" y="2052000"/>
              <a:ext cx="442275" cy="421750"/>
            </a:xfrm>
            <a:custGeom>
              <a:avLst/>
              <a:gdLst/>
              <a:ahLst/>
              <a:cxnLst/>
              <a:rect l="l" t="t" r="r" b="b"/>
              <a:pathLst>
                <a:path w="17691" h="16870" fill="none" extrusionOk="0">
                  <a:moveTo>
                    <a:pt x="16171" y="4225"/>
                  </a:moveTo>
                  <a:lnTo>
                    <a:pt x="16171" y="4225"/>
                  </a:lnTo>
                  <a:cubicBezTo>
                    <a:pt x="14651" y="1611"/>
                    <a:pt x="11885" y="0"/>
                    <a:pt x="8846" y="0"/>
                  </a:cubicBezTo>
                  <a:lnTo>
                    <a:pt x="8846" y="0"/>
                  </a:lnTo>
                  <a:cubicBezTo>
                    <a:pt x="5836" y="0"/>
                    <a:pt x="3040" y="1611"/>
                    <a:pt x="1520" y="4225"/>
                  </a:cubicBezTo>
                  <a:lnTo>
                    <a:pt x="1520" y="4225"/>
                  </a:lnTo>
                  <a:cubicBezTo>
                    <a:pt x="0" y="6839"/>
                    <a:pt x="0" y="10092"/>
                    <a:pt x="1520" y="12675"/>
                  </a:cubicBezTo>
                  <a:lnTo>
                    <a:pt x="1520" y="12675"/>
                  </a:lnTo>
                  <a:cubicBezTo>
                    <a:pt x="3040" y="15289"/>
                    <a:pt x="5806" y="16870"/>
                    <a:pt x="8846" y="16870"/>
                  </a:cubicBezTo>
                  <a:lnTo>
                    <a:pt x="8846" y="16870"/>
                  </a:lnTo>
                  <a:cubicBezTo>
                    <a:pt x="11855" y="16870"/>
                    <a:pt x="14651" y="15289"/>
                    <a:pt x="16171" y="12675"/>
                  </a:cubicBezTo>
                  <a:lnTo>
                    <a:pt x="16171" y="12675"/>
                  </a:lnTo>
                  <a:cubicBezTo>
                    <a:pt x="17691" y="10092"/>
                    <a:pt x="17691" y="6839"/>
                    <a:pt x="16171" y="4225"/>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31"/>
            <p:cNvSpPr/>
            <p:nvPr/>
          </p:nvSpPr>
          <p:spPr>
            <a:xfrm>
              <a:off x="7106025" y="2164450"/>
              <a:ext cx="209000" cy="198350"/>
            </a:xfrm>
            <a:custGeom>
              <a:avLst/>
              <a:gdLst/>
              <a:ahLst/>
              <a:cxnLst/>
              <a:rect l="l" t="t" r="r" b="b"/>
              <a:pathLst>
                <a:path w="8360" h="7934" fill="none" extrusionOk="0">
                  <a:moveTo>
                    <a:pt x="7630" y="1976"/>
                  </a:moveTo>
                  <a:lnTo>
                    <a:pt x="7630" y="1976"/>
                  </a:lnTo>
                  <a:cubicBezTo>
                    <a:pt x="6900" y="761"/>
                    <a:pt x="5624" y="1"/>
                    <a:pt x="4165" y="1"/>
                  </a:cubicBezTo>
                  <a:lnTo>
                    <a:pt x="4165" y="1"/>
                  </a:lnTo>
                  <a:cubicBezTo>
                    <a:pt x="2766" y="1"/>
                    <a:pt x="1429" y="761"/>
                    <a:pt x="699" y="1976"/>
                  </a:cubicBezTo>
                  <a:lnTo>
                    <a:pt x="699" y="1976"/>
                  </a:lnTo>
                  <a:cubicBezTo>
                    <a:pt x="0" y="3192"/>
                    <a:pt x="0" y="4712"/>
                    <a:pt x="699" y="5958"/>
                  </a:cubicBezTo>
                  <a:lnTo>
                    <a:pt x="699" y="5958"/>
                  </a:lnTo>
                  <a:cubicBezTo>
                    <a:pt x="1429" y="7174"/>
                    <a:pt x="2736" y="7934"/>
                    <a:pt x="4165" y="7934"/>
                  </a:cubicBezTo>
                  <a:lnTo>
                    <a:pt x="4165" y="7934"/>
                  </a:lnTo>
                  <a:cubicBezTo>
                    <a:pt x="5563" y="7934"/>
                    <a:pt x="6900" y="7174"/>
                    <a:pt x="7630" y="5958"/>
                  </a:cubicBezTo>
                  <a:lnTo>
                    <a:pt x="7630" y="5958"/>
                  </a:lnTo>
                  <a:cubicBezTo>
                    <a:pt x="8359" y="4712"/>
                    <a:pt x="8359" y="3192"/>
                    <a:pt x="7630" y="1976"/>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063" name="Google Shape;1063;p31"/>
          <p:cNvCxnSpPr/>
          <p:nvPr/>
        </p:nvCxnSpPr>
        <p:spPr>
          <a:xfrm>
            <a:off x="0" y="64756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106176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4"/>
          <p:cNvSpPr txBox="1">
            <a:spLocks noGrp="1"/>
          </p:cNvSpPr>
          <p:nvPr>
            <p:ph type="body" idx="1"/>
          </p:nvPr>
        </p:nvSpPr>
        <p:spPr>
          <a:xfrm>
            <a:off x="960000" y="1621001"/>
            <a:ext cx="10272000" cy="567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158" name="Google Shape;158;p4"/>
          <p:cNvSpPr/>
          <p:nvPr/>
        </p:nvSpPr>
        <p:spPr>
          <a:xfrm>
            <a:off x="0" y="5511567"/>
            <a:ext cx="12192000" cy="13468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9" name="Google Shape;159;p4"/>
          <p:cNvGrpSpPr/>
          <p:nvPr/>
        </p:nvGrpSpPr>
        <p:grpSpPr>
          <a:xfrm flipH="1">
            <a:off x="10415310" y="164960"/>
            <a:ext cx="1635529" cy="360475"/>
            <a:chOff x="-737950" y="458900"/>
            <a:chExt cx="549450" cy="121100"/>
          </a:xfrm>
        </p:grpSpPr>
        <p:sp>
          <p:nvSpPr>
            <p:cNvPr id="160" name="Google Shape;160;p4"/>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5" name="Google Shape;165;p4"/>
          <p:cNvCxnSpPr/>
          <p:nvPr/>
        </p:nvCxnSpPr>
        <p:spPr>
          <a:xfrm>
            <a:off x="473133"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66" name="Google Shape;166;p4"/>
          <p:cNvCxnSpPr/>
          <p:nvPr/>
        </p:nvCxnSpPr>
        <p:spPr>
          <a:xfrm>
            <a:off x="802451"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67" name="Google Shape;167;p4"/>
          <p:cNvCxnSpPr/>
          <p:nvPr/>
        </p:nvCxnSpPr>
        <p:spPr>
          <a:xfrm>
            <a:off x="142800" y="4589600"/>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714016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64"/>
        <p:cNvGrpSpPr/>
        <p:nvPr/>
      </p:nvGrpSpPr>
      <p:grpSpPr>
        <a:xfrm>
          <a:off x="0" y="0"/>
          <a:ext cx="0" cy="0"/>
          <a:chOff x="0" y="0"/>
          <a:chExt cx="0" cy="0"/>
        </a:xfrm>
      </p:grpSpPr>
      <p:sp>
        <p:nvSpPr>
          <p:cNvPr id="1065" name="Google Shape;1065;p32"/>
          <p:cNvSpPr/>
          <p:nvPr/>
        </p:nvSpPr>
        <p:spPr>
          <a:xfrm>
            <a:off x="-9033"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066" name="Google Shape;1066;p32"/>
          <p:cNvCxnSpPr/>
          <p:nvPr/>
        </p:nvCxnSpPr>
        <p:spPr>
          <a:xfrm rot="10800000">
            <a:off x="9819996" y="8805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067" name="Google Shape;1067;p32"/>
          <p:cNvCxnSpPr/>
          <p:nvPr/>
        </p:nvCxnSpPr>
        <p:spPr>
          <a:xfrm rot="10800000">
            <a:off x="9819996" y="6773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068" name="Google Shape;1068;p32"/>
          <p:cNvCxnSpPr/>
          <p:nvPr/>
        </p:nvCxnSpPr>
        <p:spPr>
          <a:xfrm rot="10800000">
            <a:off x="9819996" y="474119"/>
            <a:ext cx="2372000" cy="0"/>
          </a:xfrm>
          <a:prstGeom prst="straightConnector1">
            <a:avLst/>
          </a:prstGeom>
          <a:noFill/>
          <a:ln w="19050" cap="flat" cmpd="sng">
            <a:solidFill>
              <a:srgbClr val="3F5294"/>
            </a:solidFill>
            <a:prstDash val="solid"/>
            <a:round/>
            <a:headEnd type="none" w="med" len="med"/>
            <a:tailEnd type="none" w="med" len="med"/>
          </a:ln>
        </p:spPr>
      </p:cxnSp>
      <p:grpSp>
        <p:nvGrpSpPr>
          <p:cNvPr id="1069" name="Google Shape;1069;p32"/>
          <p:cNvGrpSpPr/>
          <p:nvPr/>
        </p:nvGrpSpPr>
        <p:grpSpPr>
          <a:xfrm rot="5400000" flipH="1">
            <a:off x="-346790" y="5597727"/>
            <a:ext cx="1635529" cy="360475"/>
            <a:chOff x="-737950" y="458900"/>
            <a:chExt cx="549450" cy="121100"/>
          </a:xfrm>
        </p:grpSpPr>
        <p:sp>
          <p:nvSpPr>
            <p:cNvPr id="1070" name="Google Shape;1070;p32"/>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32"/>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32"/>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32"/>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32"/>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505440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5"/>
        <p:cNvGrpSpPr/>
        <p:nvPr/>
      </p:nvGrpSpPr>
      <p:grpSpPr>
        <a:xfrm>
          <a:off x="0" y="0"/>
          <a:ext cx="0" cy="0"/>
          <a:chOff x="0" y="0"/>
          <a:chExt cx="0" cy="0"/>
        </a:xfrm>
      </p:grpSpPr>
      <p:sp>
        <p:nvSpPr>
          <p:cNvPr id="1076" name="Google Shape;1076;p33"/>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77" name="Google Shape;1077;p33"/>
          <p:cNvGrpSpPr/>
          <p:nvPr/>
        </p:nvGrpSpPr>
        <p:grpSpPr>
          <a:xfrm rot="5400000">
            <a:off x="9774134" y="4278385"/>
            <a:ext cx="4201733" cy="957500"/>
            <a:chOff x="5719975" y="3030725"/>
            <a:chExt cx="3151300" cy="718125"/>
          </a:xfrm>
        </p:grpSpPr>
        <p:sp>
          <p:nvSpPr>
            <p:cNvPr id="1078" name="Google Shape;1078;p33"/>
            <p:cNvSpPr/>
            <p:nvPr/>
          </p:nvSpPr>
          <p:spPr>
            <a:xfrm>
              <a:off x="6282300" y="3030725"/>
              <a:ext cx="2588975" cy="321475"/>
            </a:xfrm>
            <a:custGeom>
              <a:avLst/>
              <a:gdLst/>
              <a:ahLst/>
              <a:cxnLst/>
              <a:rect l="l" t="t" r="r" b="b"/>
              <a:pathLst>
                <a:path w="103559" h="12859" fill="none" extrusionOk="0">
                  <a:moveTo>
                    <a:pt x="6414" y="31"/>
                  </a:moveTo>
                  <a:cubicBezTo>
                    <a:pt x="2858" y="31"/>
                    <a:pt x="0" y="2919"/>
                    <a:pt x="0" y="6445"/>
                  </a:cubicBezTo>
                  <a:lnTo>
                    <a:pt x="0" y="6445"/>
                  </a:lnTo>
                  <a:cubicBezTo>
                    <a:pt x="0" y="10031"/>
                    <a:pt x="2888" y="12858"/>
                    <a:pt x="6414" y="12858"/>
                  </a:cubicBezTo>
                  <a:lnTo>
                    <a:pt x="103559" y="12858"/>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33"/>
            <p:cNvSpPr/>
            <p:nvPr/>
          </p:nvSpPr>
          <p:spPr>
            <a:xfrm>
              <a:off x="5719975" y="3426625"/>
              <a:ext cx="2588975" cy="322225"/>
            </a:xfrm>
            <a:custGeom>
              <a:avLst/>
              <a:gdLst/>
              <a:ahLst/>
              <a:cxnLst/>
              <a:rect l="l" t="t" r="r" b="b"/>
              <a:pathLst>
                <a:path w="103559" h="12889" fill="none" extrusionOk="0">
                  <a:moveTo>
                    <a:pt x="6414" y="31"/>
                  </a:moveTo>
                  <a:cubicBezTo>
                    <a:pt x="2858" y="31"/>
                    <a:pt x="1" y="2919"/>
                    <a:pt x="1" y="6475"/>
                  </a:cubicBezTo>
                  <a:lnTo>
                    <a:pt x="1" y="6475"/>
                  </a:lnTo>
                  <a:cubicBezTo>
                    <a:pt x="1" y="10031"/>
                    <a:pt x="2888" y="12889"/>
                    <a:pt x="6414" y="12889"/>
                  </a:cubicBezTo>
                  <a:lnTo>
                    <a:pt x="103559" y="12889"/>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0" name="Google Shape;1080;p33"/>
          <p:cNvGrpSpPr/>
          <p:nvPr/>
        </p:nvGrpSpPr>
        <p:grpSpPr>
          <a:xfrm rot="-5400000">
            <a:off x="1307243" y="-1222299"/>
            <a:ext cx="634408" cy="3248880"/>
            <a:chOff x="-1582400" y="253375"/>
            <a:chExt cx="217750" cy="1115125"/>
          </a:xfrm>
        </p:grpSpPr>
        <p:sp>
          <p:nvSpPr>
            <p:cNvPr id="1081" name="Google Shape;1081;p33"/>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33"/>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33"/>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33"/>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33"/>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33"/>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33"/>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33"/>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33"/>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33"/>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33"/>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33"/>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33"/>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33"/>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33"/>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33"/>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33"/>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33"/>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33"/>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33"/>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33"/>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33"/>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33"/>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33"/>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33"/>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33"/>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33"/>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33"/>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33"/>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33"/>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33"/>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33"/>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33"/>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33"/>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33"/>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33"/>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33"/>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33"/>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33"/>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33"/>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33"/>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33"/>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33"/>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33"/>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33"/>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33"/>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33"/>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33"/>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33"/>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33"/>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33"/>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33"/>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33"/>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33"/>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33"/>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33"/>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33"/>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33"/>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33"/>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33"/>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33"/>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33"/>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33"/>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33"/>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33"/>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33"/>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33"/>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33"/>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33"/>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33"/>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33"/>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33"/>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33"/>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33"/>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33"/>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33"/>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33"/>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33"/>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33"/>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33"/>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33"/>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33"/>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33"/>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33"/>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33"/>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33"/>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33"/>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33"/>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33"/>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33"/>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33"/>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33"/>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33"/>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33"/>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33"/>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33"/>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33"/>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33"/>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33"/>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33"/>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33"/>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33"/>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33"/>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33"/>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33"/>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33"/>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33"/>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33"/>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33"/>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33"/>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33"/>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33"/>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33"/>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33"/>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33"/>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33"/>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33"/>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33"/>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33"/>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33"/>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33"/>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33"/>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33"/>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33"/>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33"/>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14441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834367" y="1534800"/>
            <a:ext cx="6766000" cy="3118800"/>
          </a:xfrm>
          <a:prstGeom prst="rect">
            <a:avLst/>
          </a:prstGeom>
          <a:solidFill>
            <a:schemeClr val="dk2"/>
          </a:solidFill>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9333">
                <a:latin typeface="Raleway"/>
                <a:ea typeface="Raleway"/>
                <a:cs typeface="Raleway"/>
                <a:sym typeface="Raleway"/>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3076900" y="5049951"/>
            <a:ext cx="6038400" cy="6344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solidFill>
                  <a:srgbClr val="3F5294"/>
                </a:solidFill>
                <a:latin typeface="PT Sans"/>
                <a:ea typeface="PT Sans"/>
                <a:cs typeface="PT Sans"/>
                <a:sym typeface="PT Sans"/>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 name="Google Shape;11;p2"/>
          <p:cNvGrpSpPr/>
          <p:nvPr/>
        </p:nvGrpSpPr>
        <p:grpSpPr>
          <a:xfrm rot="5400000">
            <a:off x="1519276" y="4636168"/>
            <a:ext cx="634408" cy="3248880"/>
            <a:chOff x="-1582400" y="253375"/>
            <a:chExt cx="217750" cy="1115125"/>
          </a:xfrm>
        </p:grpSpPr>
        <p:sp>
          <p:nvSpPr>
            <p:cNvPr id="12" name="Google Shape;12;p2"/>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2"/>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2"/>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2"/>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2"/>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2"/>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2"/>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2"/>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2"/>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2"/>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2"/>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2"/>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2"/>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2"/>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2"/>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2"/>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2"/>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2"/>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2"/>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2"/>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2"/>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2"/>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2"/>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2"/>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2"/>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2"/>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2"/>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2"/>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2"/>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2"/>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2"/>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2"/>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2"/>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2"/>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2"/>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2"/>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2"/>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2"/>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2"/>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2"/>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2"/>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2"/>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2"/>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 name="Google Shape;130;p2"/>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2"/>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2"/>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2"/>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2"/>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2"/>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2"/>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37" name="Google Shape;137;p2"/>
          <p:cNvCxnSpPr/>
          <p:nvPr/>
        </p:nvCxnSpPr>
        <p:spPr>
          <a:xfrm>
            <a:off x="11008367"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38" name="Google Shape;138;p2"/>
          <p:cNvCxnSpPr/>
          <p:nvPr/>
        </p:nvCxnSpPr>
        <p:spPr>
          <a:xfrm>
            <a:off x="11338700"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39" name="Google Shape;139;p2"/>
          <p:cNvCxnSpPr/>
          <p:nvPr/>
        </p:nvCxnSpPr>
        <p:spPr>
          <a:xfrm>
            <a:off x="11668017" y="51264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40" name="Google Shape;140;p2"/>
          <p:cNvCxnSpPr/>
          <p:nvPr/>
        </p:nvCxnSpPr>
        <p:spPr>
          <a:xfrm>
            <a:off x="8881033" y="4502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422000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1"/>
        <p:cNvGrpSpPr/>
        <p:nvPr/>
      </p:nvGrpSpPr>
      <p:grpSpPr>
        <a:xfrm>
          <a:off x="0" y="0"/>
          <a:ext cx="0" cy="0"/>
          <a:chOff x="0" y="0"/>
          <a:chExt cx="0" cy="0"/>
        </a:xfrm>
      </p:grpSpPr>
      <p:sp>
        <p:nvSpPr>
          <p:cNvPr id="142" name="Google Shape;142;p3"/>
          <p:cNvSpPr/>
          <p:nvPr/>
        </p:nvSpPr>
        <p:spPr>
          <a:xfrm>
            <a:off x="0"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3" name="Google Shape;143;p3"/>
          <p:cNvSpPr txBox="1">
            <a:spLocks noGrp="1"/>
          </p:cNvSpPr>
          <p:nvPr>
            <p:ph type="title"/>
          </p:nvPr>
        </p:nvSpPr>
        <p:spPr>
          <a:xfrm>
            <a:off x="3496500" y="3480851"/>
            <a:ext cx="7729600" cy="1122400"/>
          </a:xfrm>
          <a:prstGeom prst="rect">
            <a:avLst/>
          </a:prstGeom>
        </p:spPr>
        <p:txBody>
          <a:bodyPr spcFirstLastPara="1" wrap="square" lIns="91425" tIns="91425" rIns="91425" bIns="91425" anchor="b" anchorCtr="0">
            <a:noAutofit/>
          </a:bodyPr>
          <a:lstStyle>
            <a:lvl1pPr lvl="0" algn="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4" name="Google Shape;144;p3"/>
          <p:cNvSpPr txBox="1">
            <a:spLocks noGrp="1"/>
          </p:cNvSpPr>
          <p:nvPr>
            <p:ph type="title" idx="2" hasCustomPrompt="1"/>
          </p:nvPr>
        </p:nvSpPr>
        <p:spPr>
          <a:xfrm>
            <a:off x="8482900" y="1771917"/>
            <a:ext cx="2743200" cy="142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45" name="Google Shape;145;p3"/>
          <p:cNvSpPr txBox="1">
            <a:spLocks noGrp="1"/>
          </p:cNvSpPr>
          <p:nvPr>
            <p:ph type="subTitle" idx="1"/>
          </p:nvPr>
        </p:nvSpPr>
        <p:spPr>
          <a:xfrm>
            <a:off x="3496500" y="4586100"/>
            <a:ext cx="7729600" cy="50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146" name="Google Shape;146;p3"/>
          <p:cNvSpPr/>
          <p:nvPr/>
        </p:nvSpPr>
        <p:spPr>
          <a:xfrm flipH="1">
            <a:off x="-784479" y="2546384"/>
            <a:ext cx="1828800" cy="18288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3"/>
          <p:cNvSpPr/>
          <p:nvPr/>
        </p:nvSpPr>
        <p:spPr>
          <a:xfrm rot="-5400000">
            <a:off x="1624372" y="4681660"/>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 name="Google Shape;148;p3"/>
          <p:cNvSpPr/>
          <p:nvPr/>
        </p:nvSpPr>
        <p:spPr>
          <a:xfrm rot="-5400000">
            <a:off x="1625453" y="5010972"/>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49" name="Google Shape;149;p3"/>
          <p:cNvCxnSpPr/>
          <p:nvPr/>
        </p:nvCxnSpPr>
        <p:spPr>
          <a:xfrm rot="5400000">
            <a:off x="107434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0" name="Google Shape;150;p3"/>
          <p:cNvCxnSpPr/>
          <p:nvPr/>
        </p:nvCxnSpPr>
        <p:spPr>
          <a:xfrm rot="5400000">
            <a:off x="105402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1" name="Google Shape;151;p3"/>
          <p:cNvCxnSpPr/>
          <p:nvPr/>
        </p:nvCxnSpPr>
        <p:spPr>
          <a:xfrm rot="5400000">
            <a:off x="10337033"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52" name="Google Shape;152;p3"/>
          <p:cNvCxnSpPr/>
          <p:nvPr/>
        </p:nvCxnSpPr>
        <p:spPr>
          <a:xfrm rot="10800000">
            <a:off x="-24445" y="3460800"/>
            <a:ext cx="813600" cy="0"/>
          </a:xfrm>
          <a:prstGeom prst="straightConnector1">
            <a:avLst/>
          </a:prstGeom>
          <a:noFill/>
          <a:ln w="19050" cap="flat" cmpd="sng">
            <a:solidFill>
              <a:srgbClr val="3F5294"/>
            </a:solidFill>
            <a:prstDash val="solid"/>
            <a:round/>
            <a:headEnd type="none" w="med" len="med"/>
            <a:tailEnd type="none" w="med" len="med"/>
          </a:ln>
        </p:spPr>
      </p:cxnSp>
      <p:cxnSp>
        <p:nvCxnSpPr>
          <p:cNvPr id="153" name="Google Shape;153;p3"/>
          <p:cNvCxnSpPr/>
          <p:nvPr/>
        </p:nvCxnSpPr>
        <p:spPr>
          <a:xfrm rot="10800000">
            <a:off x="-24445" y="3664000"/>
            <a:ext cx="813600" cy="0"/>
          </a:xfrm>
          <a:prstGeom prst="straightConnector1">
            <a:avLst/>
          </a:prstGeom>
          <a:noFill/>
          <a:ln w="19050" cap="flat" cmpd="sng">
            <a:solidFill>
              <a:srgbClr val="3F5294"/>
            </a:solidFill>
            <a:prstDash val="solid"/>
            <a:round/>
            <a:headEnd type="none" w="med" len="med"/>
            <a:tailEnd type="none" w="med" len="med"/>
          </a:ln>
        </p:spPr>
      </p:cxnSp>
      <p:cxnSp>
        <p:nvCxnSpPr>
          <p:cNvPr id="154" name="Google Shape;154;p3"/>
          <p:cNvCxnSpPr/>
          <p:nvPr/>
        </p:nvCxnSpPr>
        <p:spPr>
          <a:xfrm rot="10800000">
            <a:off x="-24445" y="3257600"/>
            <a:ext cx="8136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231182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5"/>
        <p:cNvGrpSpPr/>
        <p:nvPr/>
      </p:nvGrpSpPr>
      <p:grpSpPr>
        <a:xfrm>
          <a:off x="0" y="0"/>
          <a:ext cx="0" cy="0"/>
          <a:chOff x="0" y="0"/>
          <a:chExt cx="0" cy="0"/>
        </a:xfrm>
      </p:grpSpPr>
      <p:sp>
        <p:nvSpPr>
          <p:cNvPr id="156" name="Google Shape;156;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4"/>
          <p:cNvSpPr txBox="1">
            <a:spLocks noGrp="1"/>
          </p:cNvSpPr>
          <p:nvPr>
            <p:ph type="body" idx="1"/>
          </p:nvPr>
        </p:nvSpPr>
        <p:spPr>
          <a:xfrm>
            <a:off x="960000" y="1621001"/>
            <a:ext cx="10272000" cy="5676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SzPts val="1400"/>
              <a:buFont typeface="Nunito Light"/>
              <a:buChar char="●"/>
              <a:defRPr/>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158" name="Google Shape;158;p4"/>
          <p:cNvSpPr/>
          <p:nvPr/>
        </p:nvSpPr>
        <p:spPr>
          <a:xfrm>
            <a:off x="0" y="5511567"/>
            <a:ext cx="12192000" cy="13468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9" name="Google Shape;159;p4"/>
          <p:cNvGrpSpPr/>
          <p:nvPr/>
        </p:nvGrpSpPr>
        <p:grpSpPr>
          <a:xfrm flipH="1">
            <a:off x="10415310" y="164960"/>
            <a:ext cx="1635529" cy="360475"/>
            <a:chOff x="-737950" y="458900"/>
            <a:chExt cx="549450" cy="121100"/>
          </a:xfrm>
        </p:grpSpPr>
        <p:sp>
          <p:nvSpPr>
            <p:cNvPr id="160" name="Google Shape;160;p4"/>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4"/>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4"/>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4"/>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4"/>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65" name="Google Shape;165;p4"/>
          <p:cNvCxnSpPr/>
          <p:nvPr/>
        </p:nvCxnSpPr>
        <p:spPr>
          <a:xfrm>
            <a:off x="473133"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66" name="Google Shape;166;p4"/>
          <p:cNvCxnSpPr/>
          <p:nvPr/>
        </p:nvCxnSpPr>
        <p:spPr>
          <a:xfrm>
            <a:off x="802451"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167" name="Google Shape;167;p4"/>
          <p:cNvCxnSpPr/>
          <p:nvPr/>
        </p:nvCxnSpPr>
        <p:spPr>
          <a:xfrm>
            <a:off x="142800" y="4589600"/>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3635864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6"/>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 name="Google Shape;177;p6"/>
          <p:cNvGrpSpPr/>
          <p:nvPr/>
        </p:nvGrpSpPr>
        <p:grpSpPr>
          <a:xfrm rot="-5400000" flipH="1">
            <a:off x="10692224" y="956915"/>
            <a:ext cx="2078825" cy="458161"/>
            <a:chOff x="-737950" y="458900"/>
            <a:chExt cx="549450" cy="121100"/>
          </a:xfrm>
        </p:grpSpPr>
        <p:sp>
          <p:nvSpPr>
            <p:cNvPr id="178" name="Google Shape;178;p6"/>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6"/>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6"/>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6"/>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83" name="Google Shape;183;p6"/>
          <p:cNvCxnSpPr/>
          <p:nvPr/>
        </p:nvCxnSpPr>
        <p:spPr>
          <a:xfrm rot="5400000">
            <a:off x="-517267"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84" name="Google Shape;184;p6"/>
          <p:cNvCxnSpPr/>
          <p:nvPr/>
        </p:nvCxnSpPr>
        <p:spPr>
          <a:xfrm rot="5400000">
            <a:off x="-720467"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85" name="Google Shape;185;p6"/>
          <p:cNvCxnSpPr/>
          <p:nvPr/>
        </p:nvCxnSpPr>
        <p:spPr>
          <a:xfrm rot="5400000">
            <a:off x="-923667" y="5672000"/>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41753748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91"/>
        <p:cNvGrpSpPr/>
        <p:nvPr/>
      </p:nvGrpSpPr>
      <p:grpSpPr>
        <a:xfrm>
          <a:off x="0" y="0"/>
          <a:ext cx="0" cy="0"/>
          <a:chOff x="0" y="0"/>
          <a:chExt cx="0" cy="0"/>
        </a:xfrm>
      </p:grpSpPr>
      <p:sp>
        <p:nvSpPr>
          <p:cNvPr id="192" name="Google Shape;192;p8"/>
          <p:cNvSpPr/>
          <p:nvPr/>
        </p:nvSpPr>
        <p:spPr>
          <a:xfrm>
            <a:off x="0" y="1706400"/>
            <a:ext cx="12192000" cy="34452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8"/>
          <p:cNvSpPr txBox="1">
            <a:spLocks noGrp="1"/>
          </p:cNvSpPr>
          <p:nvPr>
            <p:ph type="title"/>
          </p:nvPr>
        </p:nvSpPr>
        <p:spPr>
          <a:xfrm>
            <a:off x="2724433" y="2426200"/>
            <a:ext cx="6940400" cy="2005600"/>
          </a:xfrm>
          <a:prstGeom prst="rect">
            <a:avLst/>
          </a:prstGeom>
          <a:solidFill>
            <a:schemeClr val="dk2"/>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solidFill>
                  <a:schemeClr val="l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194" name="Google Shape;194;p8"/>
          <p:cNvGrpSpPr/>
          <p:nvPr/>
        </p:nvGrpSpPr>
        <p:grpSpPr>
          <a:xfrm>
            <a:off x="14" y="7"/>
            <a:ext cx="1618247" cy="1486160"/>
            <a:chOff x="1875850" y="163850"/>
            <a:chExt cx="685775" cy="629800"/>
          </a:xfrm>
        </p:grpSpPr>
        <p:sp>
          <p:nvSpPr>
            <p:cNvPr id="195" name="Google Shape;195;p8"/>
            <p:cNvSpPr/>
            <p:nvPr/>
          </p:nvSpPr>
          <p:spPr>
            <a:xfrm>
              <a:off x="1875850" y="163850"/>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8"/>
            <p:cNvSpPr/>
            <p:nvPr/>
          </p:nvSpPr>
          <p:spPr>
            <a:xfrm>
              <a:off x="20335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8"/>
            <p:cNvSpPr/>
            <p:nvPr/>
          </p:nvSpPr>
          <p:spPr>
            <a:xfrm>
              <a:off x="21912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8"/>
            <p:cNvSpPr/>
            <p:nvPr/>
          </p:nvSpPr>
          <p:spPr>
            <a:xfrm>
              <a:off x="2347925" y="163850"/>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8"/>
            <p:cNvSpPr/>
            <p:nvPr/>
          </p:nvSpPr>
          <p:spPr>
            <a:xfrm>
              <a:off x="2504600" y="163850"/>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8"/>
            <p:cNvSpPr/>
            <p:nvPr/>
          </p:nvSpPr>
          <p:spPr>
            <a:xfrm>
              <a:off x="1875850" y="307300"/>
              <a:ext cx="55975" cy="55975"/>
            </a:xfrm>
            <a:custGeom>
              <a:avLst/>
              <a:gdLst/>
              <a:ahLst/>
              <a:cxnLst/>
              <a:rect l="l" t="t" r="r" b="b"/>
              <a:pathLst>
                <a:path w="2239" h="2239" extrusionOk="0">
                  <a:moveTo>
                    <a:pt x="1099" y="0"/>
                  </a:moveTo>
                  <a:cubicBezTo>
                    <a:pt x="488" y="0"/>
                    <a:pt x="0" y="489"/>
                    <a:pt x="0" y="1099"/>
                  </a:cubicBezTo>
                  <a:cubicBezTo>
                    <a:pt x="0" y="1710"/>
                    <a:pt x="488" y="2239"/>
                    <a:pt x="1099" y="2239"/>
                  </a:cubicBezTo>
                  <a:cubicBezTo>
                    <a:pt x="1709" y="2239"/>
                    <a:pt x="2238" y="1710"/>
                    <a:pt x="2238" y="1099"/>
                  </a:cubicBezTo>
                  <a:cubicBezTo>
                    <a:pt x="2238" y="48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8"/>
            <p:cNvSpPr/>
            <p:nvPr/>
          </p:nvSpPr>
          <p:spPr>
            <a:xfrm>
              <a:off x="2033550" y="306275"/>
              <a:ext cx="55975" cy="56000"/>
            </a:xfrm>
            <a:custGeom>
              <a:avLst/>
              <a:gdLst/>
              <a:ahLst/>
              <a:cxnLst/>
              <a:rect l="l" t="t" r="r" b="b"/>
              <a:pathLst>
                <a:path w="2239" h="2240" extrusionOk="0">
                  <a:moveTo>
                    <a:pt x="1099" y="1"/>
                  </a:moveTo>
                  <a:cubicBezTo>
                    <a:pt x="489" y="1"/>
                    <a:pt x="0" y="530"/>
                    <a:pt x="0" y="1140"/>
                  </a:cubicBezTo>
                  <a:cubicBezTo>
                    <a:pt x="0" y="1751"/>
                    <a:pt x="489" y="2239"/>
                    <a:pt x="1099" y="2239"/>
                  </a:cubicBezTo>
                  <a:cubicBezTo>
                    <a:pt x="1709" y="2239"/>
                    <a:pt x="2239" y="1751"/>
                    <a:pt x="2239" y="1140"/>
                  </a:cubicBezTo>
                  <a:cubicBezTo>
                    <a:pt x="2239" y="530"/>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8"/>
            <p:cNvSpPr/>
            <p:nvPr/>
          </p:nvSpPr>
          <p:spPr>
            <a:xfrm>
              <a:off x="2191250" y="307300"/>
              <a:ext cx="55975" cy="55975"/>
            </a:xfrm>
            <a:custGeom>
              <a:avLst/>
              <a:gdLst/>
              <a:ahLst/>
              <a:cxnLst/>
              <a:rect l="l" t="t" r="r" b="b"/>
              <a:pathLst>
                <a:path w="2239" h="2239" extrusionOk="0">
                  <a:moveTo>
                    <a:pt x="1099" y="0"/>
                  </a:moveTo>
                  <a:cubicBezTo>
                    <a:pt x="489" y="0"/>
                    <a:pt x="0" y="489"/>
                    <a:pt x="0" y="1099"/>
                  </a:cubicBezTo>
                  <a:cubicBezTo>
                    <a:pt x="0"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8"/>
            <p:cNvSpPr/>
            <p:nvPr/>
          </p:nvSpPr>
          <p:spPr>
            <a:xfrm>
              <a:off x="2347925" y="307300"/>
              <a:ext cx="55975" cy="55975"/>
            </a:xfrm>
            <a:custGeom>
              <a:avLst/>
              <a:gdLst/>
              <a:ahLst/>
              <a:cxnLst/>
              <a:rect l="l" t="t" r="r" b="b"/>
              <a:pathLst>
                <a:path w="2239" h="2239" extrusionOk="0">
                  <a:moveTo>
                    <a:pt x="1099" y="0"/>
                  </a:moveTo>
                  <a:cubicBezTo>
                    <a:pt x="489" y="0"/>
                    <a:pt x="1" y="489"/>
                    <a:pt x="1" y="1099"/>
                  </a:cubicBezTo>
                  <a:cubicBezTo>
                    <a:pt x="1"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8"/>
            <p:cNvSpPr/>
            <p:nvPr/>
          </p:nvSpPr>
          <p:spPr>
            <a:xfrm>
              <a:off x="2504600" y="307300"/>
              <a:ext cx="57025" cy="55975"/>
            </a:xfrm>
            <a:custGeom>
              <a:avLst/>
              <a:gdLst/>
              <a:ahLst/>
              <a:cxnLst/>
              <a:rect l="l" t="t" r="r" b="b"/>
              <a:pathLst>
                <a:path w="2281" h="2239" extrusionOk="0">
                  <a:moveTo>
                    <a:pt x="1140" y="0"/>
                  </a:moveTo>
                  <a:cubicBezTo>
                    <a:pt x="530" y="0"/>
                    <a:pt x="1" y="489"/>
                    <a:pt x="1" y="1099"/>
                  </a:cubicBezTo>
                  <a:cubicBezTo>
                    <a:pt x="1" y="1710"/>
                    <a:pt x="530" y="2239"/>
                    <a:pt x="1140" y="2239"/>
                  </a:cubicBezTo>
                  <a:cubicBezTo>
                    <a:pt x="1751" y="2239"/>
                    <a:pt x="2280" y="1710"/>
                    <a:pt x="2280" y="1099"/>
                  </a:cubicBezTo>
                  <a:cubicBezTo>
                    <a:pt x="2280" y="48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8"/>
            <p:cNvSpPr/>
            <p:nvPr/>
          </p:nvSpPr>
          <p:spPr>
            <a:xfrm>
              <a:off x="1875850" y="450750"/>
              <a:ext cx="55975" cy="56000"/>
            </a:xfrm>
            <a:custGeom>
              <a:avLst/>
              <a:gdLst/>
              <a:ahLst/>
              <a:cxnLst/>
              <a:rect l="l" t="t" r="r" b="b"/>
              <a:pathLst>
                <a:path w="2239" h="2240" extrusionOk="0">
                  <a:moveTo>
                    <a:pt x="1099" y="1"/>
                  </a:moveTo>
                  <a:cubicBezTo>
                    <a:pt x="488" y="1"/>
                    <a:pt x="0" y="489"/>
                    <a:pt x="0" y="1100"/>
                  </a:cubicBezTo>
                  <a:cubicBezTo>
                    <a:pt x="0" y="1710"/>
                    <a:pt x="488" y="2239"/>
                    <a:pt x="1099" y="2239"/>
                  </a:cubicBezTo>
                  <a:cubicBezTo>
                    <a:pt x="1709" y="2239"/>
                    <a:pt x="2238" y="1710"/>
                    <a:pt x="2238" y="1100"/>
                  </a:cubicBezTo>
                  <a:cubicBezTo>
                    <a:pt x="2238"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8"/>
            <p:cNvSpPr/>
            <p:nvPr/>
          </p:nvSpPr>
          <p:spPr>
            <a:xfrm>
              <a:off x="20335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09" y="2239"/>
                    <a:pt x="2239" y="1710"/>
                    <a:pt x="2239" y="1100"/>
                  </a:cubicBezTo>
                  <a:cubicBezTo>
                    <a:pt x="2239"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8"/>
            <p:cNvSpPr/>
            <p:nvPr/>
          </p:nvSpPr>
          <p:spPr>
            <a:xfrm>
              <a:off x="21912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8"/>
            <p:cNvSpPr/>
            <p:nvPr/>
          </p:nvSpPr>
          <p:spPr>
            <a:xfrm>
              <a:off x="2347925" y="450750"/>
              <a:ext cx="55975" cy="56000"/>
            </a:xfrm>
            <a:custGeom>
              <a:avLst/>
              <a:gdLst/>
              <a:ahLst/>
              <a:cxnLst/>
              <a:rect l="l" t="t" r="r" b="b"/>
              <a:pathLst>
                <a:path w="2239" h="2240" extrusionOk="0">
                  <a:moveTo>
                    <a:pt x="1099" y="1"/>
                  </a:moveTo>
                  <a:cubicBezTo>
                    <a:pt x="489" y="1"/>
                    <a:pt x="1" y="489"/>
                    <a:pt x="1" y="1100"/>
                  </a:cubicBezTo>
                  <a:cubicBezTo>
                    <a:pt x="1"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a:off x="2504600" y="450750"/>
              <a:ext cx="57025" cy="56000"/>
            </a:xfrm>
            <a:custGeom>
              <a:avLst/>
              <a:gdLst/>
              <a:ahLst/>
              <a:cxnLst/>
              <a:rect l="l" t="t" r="r" b="b"/>
              <a:pathLst>
                <a:path w="2281" h="2240" extrusionOk="0">
                  <a:moveTo>
                    <a:pt x="1140" y="1"/>
                  </a:moveTo>
                  <a:cubicBezTo>
                    <a:pt x="530" y="1"/>
                    <a:pt x="1" y="489"/>
                    <a:pt x="1" y="1100"/>
                  </a:cubicBezTo>
                  <a:cubicBezTo>
                    <a:pt x="1" y="1710"/>
                    <a:pt x="530" y="2239"/>
                    <a:pt x="1140" y="2239"/>
                  </a:cubicBezTo>
                  <a:cubicBezTo>
                    <a:pt x="1751" y="2239"/>
                    <a:pt x="2280" y="1710"/>
                    <a:pt x="2280" y="1100"/>
                  </a:cubicBezTo>
                  <a:cubicBezTo>
                    <a:pt x="2280" y="489"/>
                    <a:pt x="1751" y="1"/>
                    <a:pt x="1140"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a:off x="1875850" y="594225"/>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a:off x="20335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a:off x="21912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8"/>
            <p:cNvSpPr/>
            <p:nvPr/>
          </p:nvSpPr>
          <p:spPr>
            <a:xfrm>
              <a:off x="2347925" y="594225"/>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8"/>
            <p:cNvSpPr/>
            <p:nvPr/>
          </p:nvSpPr>
          <p:spPr>
            <a:xfrm>
              <a:off x="2504600" y="594225"/>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1875850" y="737675"/>
              <a:ext cx="55975" cy="55975"/>
            </a:xfrm>
            <a:custGeom>
              <a:avLst/>
              <a:gdLst/>
              <a:ahLst/>
              <a:cxnLst/>
              <a:rect l="l" t="t" r="r" b="b"/>
              <a:pathLst>
                <a:path w="2239" h="2239" extrusionOk="0">
                  <a:moveTo>
                    <a:pt x="1099" y="0"/>
                  </a:moveTo>
                  <a:cubicBezTo>
                    <a:pt x="488" y="0"/>
                    <a:pt x="0" y="529"/>
                    <a:pt x="0" y="1140"/>
                  </a:cubicBezTo>
                  <a:cubicBezTo>
                    <a:pt x="0" y="1750"/>
                    <a:pt x="488" y="2239"/>
                    <a:pt x="1099" y="2239"/>
                  </a:cubicBezTo>
                  <a:cubicBezTo>
                    <a:pt x="1709" y="2239"/>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8"/>
            <p:cNvSpPr/>
            <p:nvPr/>
          </p:nvSpPr>
          <p:spPr>
            <a:xfrm>
              <a:off x="20335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09" y="2239"/>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8"/>
            <p:cNvSpPr/>
            <p:nvPr/>
          </p:nvSpPr>
          <p:spPr>
            <a:xfrm>
              <a:off x="21912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8"/>
            <p:cNvSpPr/>
            <p:nvPr/>
          </p:nvSpPr>
          <p:spPr>
            <a:xfrm>
              <a:off x="2347925" y="737675"/>
              <a:ext cx="55975" cy="55975"/>
            </a:xfrm>
            <a:custGeom>
              <a:avLst/>
              <a:gdLst/>
              <a:ahLst/>
              <a:cxnLst/>
              <a:rect l="l" t="t" r="r" b="b"/>
              <a:pathLst>
                <a:path w="2239" h="2239" extrusionOk="0">
                  <a:moveTo>
                    <a:pt x="1099" y="0"/>
                  </a:moveTo>
                  <a:cubicBezTo>
                    <a:pt x="489" y="0"/>
                    <a:pt x="1" y="529"/>
                    <a:pt x="1" y="1140"/>
                  </a:cubicBezTo>
                  <a:cubicBezTo>
                    <a:pt x="1"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a:off x="2504600" y="737675"/>
              <a:ext cx="57025" cy="55975"/>
            </a:xfrm>
            <a:custGeom>
              <a:avLst/>
              <a:gdLst/>
              <a:ahLst/>
              <a:cxnLst/>
              <a:rect l="l" t="t" r="r" b="b"/>
              <a:pathLst>
                <a:path w="2281" h="2239" extrusionOk="0">
                  <a:moveTo>
                    <a:pt x="1140" y="0"/>
                  </a:moveTo>
                  <a:cubicBezTo>
                    <a:pt x="530" y="0"/>
                    <a:pt x="1" y="529"/>
                    <a:pt x="1" y="1140"/>
                  </a:cubicBezTo>
                  <a:cubicBezTo>
                    <a:pt x="1" y="1750"/>
                    <a:pt x="530" y="2239"/>
                    <a:pt x="1140" y="2239"/>
                  </a:cubicBezTo>
                  <a:cubicBezTo>
                    <a:pt x="1751" y="2239"/>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20" name="Google Shape;220;p8"/>
          <p:cNvCxnSpPr/>
          <p:nvPr/>
        </p:nvCxnSpPr>
        <p:spPr>
          <a:xfrm rot="10800000">
            <a:off x="11057792" y="5334292"/>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21" name="Google Shape;221;p8"/>
          <p:cNvCxnSpPr/>
          <p:nvPr/>
        </p:nvCxnSpPr>
        <p:spPr>
          <a:xfrm rot="10800000">
            <a:off x="11057792" y="4674641"/>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22" name="Google Shape;222;p8"/>
          <p:cNvCxnSpPr/>
          <p:nvPr/>
        </p:nvCxnSpPr>
        <p:spPr>
          <a:xfrm rot="10800000">
            <a:off x="11057792" y="5003959"/>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18828511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3"/>
        <p:cNvGrpSpPr/>
        <p:nvPr/>
      </p:nvGrpSpPr>
      <p:grpSpPr>
        <a:xfrm>
          <a:off x="0" y="0"/>
          <a:ext cx="0" cy="0"/>
          <a:chOff x="0" y="0"/>
          <a:chExt cx="0" cy="0"/>
        </a:xfrm>
      </p:grpSpPr>
      <p:sp>
        <p:nvSpPr>
          <p:cNvPr id="224" name="Google Shape;224;p9"/>
          <p:cNvSpPr/>
          <p:nvPr/>
        </p:nvSpPr>
        <p:spPr>
          <a:xfrm>
            <a:off x="0" y="0"/>
            <a:ext cx="12192000" cy="4101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9"/>
          <p:cNvSpPr txBox="1">
            <a:spLocks noGrp="1"/>
          </p:cNvSpPr>
          <p:nvPr>
            <p:ph type="title"/>
          </p:nvPr>
        </p:nvSpPr>
        <p:spPr>
          <a:xfrm>
            <a:off x="2847400" y="2372000"/>
            <a:ext cx="6497200" cy="17296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9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6" name="Google Shape;226;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7" name="Google Shape;227;p9"/>
          <p:cNvSpPr/>
          <p:nvPr/>
        </p:nvSpPr>
        <p:spPr>
          <a:xfrm>
            <a:off x="7724435" y="1212542"/>
            <a:ext cx="4569163" cy="120725"/>
          </a:xfrm>
          <a:custGeom>
            <a:avLst/>
            <a:gdLst/>
            <a:ahLst/>
            <a:cxnLst/>
            <a:rect l="l" t="t" r="r" b="b"/>
            <a:pathLst>
              <a:path w="18966" h="1140" extrusionOk="0">
                <a:moveTo>
                  <a:pt x="0" y="0"/>
                </a:moveTo>
                <a:lnTo>
                  <a:pt x="0" y="1140"/>
                </a:lnTo>
                <a:lnTo>
                  <a:pt x="18965" y="1140"/>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9"/>
          <p:cNvSpPr/>
          <p:nvPr/>
        </p:nvSpPr>
        <p:spPr>
          <a:xfrm>
            <a:off x="7724435" y="742771"/>
            <a:ext cx="4569163" cy="125068"/>
          </a:xfrm>
          <a:custGeom>
            <a:avLst/>
            <a:gdLst/>
            <a:ahLst/>
            <a:cxnLst/>
            <a:rect l="l" t="t" r="r" b="b"/>
            <a:pathLst>
              <a:path w="18966" h="1181" extrusionOk="0">
                <a:moveTo>
                  <a:pt x="0" y="0"/>
                </a:moveTo>
                <a:lnTo>
                  <a:pt x="0" y="1181"/>
                </a:lnTo>
                <a:lnTo>
                  <a:pt x="18965" y="1181"/>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9"/>
          <p:cNvSpPr/>
          <p:nvPr/>
        </p:nvSpPr>
        <p:spPr>
          <a:xfrm>
            <a:off x="7724435" y="273001"/>
            <a:ext cx="4569163" cy="125068"/>
          </a:xfrm>
          <a:custGeom>
            <a:avLst/>
            <a:gdLst/>
            <a:ahLst/>
            <a:cxnLst/>
            <a:rect l="l" t="t" r="r" b="b"/>
            <a:pathLst>
              <a:path w="18966" h="1181" extrusionOk="0">
                <a:moveTo>
                  <a:pt x="0" y="0"/>
                </a:moveTo>
                <a:lnTo>
                  <a:pt x="0" y="1181"/>
                </a:lnTo>
                <a:lnTo>
                  <a:pt x="18965" y="1181"/>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0" name="Google Shape;230;p9"/>
          <p:cNvCxnSpPr/>
          <p:nvPr/>
        </p:nvCxnSpPr>
        <p:spPr>
          <a:xfrm>
            <a:off x="-1042567" y="58231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1" name="Google Shape;231;p9"/>
          <p:cNvCxnSpPr/>
          <p:nvPr/>
        </p:nvCxnSpPr>
        <p:spPr>
          <a:xfrm>
            <a:off x="-1042567" y="60263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2" name="Google Shape;232;p9"/>
          <p:cNvCxnSpPr/>
          <p:nvPr/>
        </p:nvCxnSpPr>
        <p:spPr>
          <a:xfrm rot="5400000">
            <a:off x="-2350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3" name="Google Shape;233;p9"/>
          <p:cNvCxnSpPr/>
          <p:nvPr/>
        </p:nvCxnSpPr>
        <p:spPr>
          <a:xfrm rot="5400000">
            <a:off x="-4382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4" name="Google Shape;234;p9"/>
          <p:cNvCxnSpPr/>
          <p:nvPr/>
        </p:nvCxnSpPr>
        <p:spPr>
          <a:xfrm rot="5400000">
            <a:off x="-6414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5" name="Google Shape;235;p9"/>
          <p:cNvCxnSpPr/>
          <p:nvPr/>
        </p:nvCxnSpPr>
        <p:spPr>
          <a:xfrm>
            <a:off x="-1042567" y="6229567"/>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63401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13051132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55"/>
        <p:cNvGrpSpPr/>
        <p:nvPr/>
      </p:nvGrpSpPr>
      <p:grpSpPr>
        <a:xfrm>
          <a:off x="0" y="0"/>
          <a:ext cx="0" cy="0"/>
          <a:chOff x="0" y="0"/>
          <a:chExt cx="0" cy="0"/>
        </a:xfrm>
      </p:grpSpPr>
      <p:sp>
        <p:nvSpPr>
          <p:cNvPr id="256" name="Google Shape;256;p1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7" name="Google Shape;257;p13"/>
          <p:cNvSpPr txBox="1">
            <a:spLocks noGrp="1"/>
          </p:cNvSpPr>
          <p:nvPr>
            <p:ph type="subTitle" idx="1"/>
          </p:nvPr>
        </p:nvSpPr>
        <p:spPr>
          <a:xfrm>
            <a:off x="950951" y="3232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8" name="Google Shape;258;p13"/>
          <p:cNvSpPr txBox="1">
            <a:spLocks noGrp="1"/>
          </p:cNvSpPr>
          <p:nvPr>
            <p:ph type="subTitle" idx="2"/>
          </p:nvPr>
        </p:nvSpPr>
        <p:spPr>
          <a:xfrm>
            <a:off x="4549976" y="3232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59" name="Google Shape;259;p13"/>
          <p:cNvSpPr txBox="1">
            <a:spLocks noGrp="1"/>
          </p:cNvSpPr>
          <p:nvPr>
            <p:ph type="subTitle" idx="3"/>
          </p:nvPr>
        </p:nvSpPr>
        <p:spPr>
          <a:xfrm>
            <a:off x="950951" y="5448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0" name="Google Shape;260;p13"/>
          <p:cNvSpPr txBox="1">
            <a:spLocks noGrp="1"/>
          </p:cNvSpPr>
          <p:nvPr>
            <p:ph type="subTitle" idx="4"/>
          </p:nvPr>
        </p:nvSpPr>
        <p:spPr>
          <a:xfrm>
            <a:off x="4549976" y="5448300"/>
            <a:ext cx="3074000" cy="64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rgbClr val="3F5294"/>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61" name="Google Shape;261;p13"/>
          <p:cNvSpPr txBox="1">
            <a:spLocks noGrp="1"/>
          </p:cNvSpPr>
          <p:nvPr>
            <p:ph type="title" idx="5" hasCustomPrompt="1"/>
          </p:nvPr>
        </p:nvSpPr>
        <p:spPr>
          <a:xfrm>
            <a:off x="969020" y="1996244"/>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2" name="Google Shape;262;p13"/>
          <p:cNvSpPr txBox="1">
            <a:spLocks noGrp="1"/>
          </p:cNvSpPr>
          <p:nvPr>
            <p:ph type="title" idx="6" hasCustomPrompt="1"/>
          </p:nvPr>
        </p:nvSpPr>
        <p:spPr>
          <a:xfrm>
            <a:off x="959987" y="4212255"/>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3" name="Google Shape;263;p13"/>
          <p:cNvSpPr txBox="1">
            <a:spLocks noGrp="1"/>
          </p:cNvSpPr>
          <p:nvPr>
            <p:ph type="title" idx="7" hasCustomPrompt="1"/>
          </p:nvPr>
        </p:nvSpPr>
        <p:spPr>
          <a:xfrm>
            <a:off x="4558987" y="1996244"/>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4" name="Google Shape;264;p13"/>
          <p:cNvSpPr txBox="1">
            <a:spLocks noGrp="1"/>
          </p:cNvSpPr>
          <p:nvPr>
            <p:ph type="title" idx="8" hasCustomPrompt="1"/>
          </p:nvPr>
        </p:nvSpPr>
        <p:spPr>
          <a:xfrm>
            <a:off x="4558987" y="4212255"/>
            <a:ext cx="979600" cy="596800"/>
          </a:xfrm>
          <a:prstGeom prst="rect">
            <a:avLst/>
          </a:prstGeom>
          <a:solidFill>
            <a:srgbClr val="5387ED"/>
          </a:solidFill>
        </p:spPr>
        <p:txBody>
          <a:bodyPr spcFirstLastPara="1" wrap="square" lIns="91425" tIns="91425" rIns="91425" bIns="91425" anchor="ctr" anchorCtr="0">
            <a:noAutofit/>
          </a:bodyPr>
          <a:lstStyle>
            <a:lvl1pPr lvl="0" algn="l" rtl="0">
              <a:spcBef>
                <a:spcPts val="0"/>
              </a:spcBef>
              <a:spcAft>
                <a:spcPts val="0"/>
              </a:spcAft>
              <a:buSzPts val="3000"/>
              <a:buNone/>
              <a:defRPr sz="3333">
                <a:solidFill>
                  <a:schemeClr val="lt1"/>
                </a:solidFill>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265" name="Google Shape;265;p13"/>
          <p:cNvSpPr txBox="1">
            <a:spLocks noGrp="1"/>
          </p:cNvSpPr>
          <p:nvPr>
            <p:ph type="subTitle" idx="9"/>
          </p:nvPr>
        </p:nvSpPr>
        <p:spPr>
          <a:xfrm>
            <a:off x="959984" y="27421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6" name="Google Shape;266;p13"/>
          <p:cNvSpPr txBox="1">
            <a:spLocks noGrp="1"/>
          </p:cNvSpPr>
          <p:nvPr>
            <p:ph type="subTitle" idx="13"/>
          </p:nvPr>
        </p:nvSpPr>
        <p:spPr>
          <a:xfrm>
            <a:off x="4559017" y="27421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7" name="Google Shape;267;p13"/>
          <p:cNvSpPr txBox="1">
            <a:spLocks noGrp="1"/>
          </p:cNvSpPr>
          <p:nvPr>
            <p:ph type="subTitle" idx="14"/>
          </p:nvPr>
        </p:nvSpPr>
        <p:spPr>
          <a:xfrm>
            <a:off x="959984" y="49582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8" name="Google Shape;268;p13"/>
          <p:cNvSpPr txBox="1">
            <a:spLocks noGrp="1"/>
          </p:cNvSpPr>
          <p:nvPr>
            <p:ph type="subTitle" idx="15"/>
          </p:nvPr>
        </p:nvSpPr>
        <p:spPr>
          <a:xfrm>
            <a:off x="4559017" y="4958200"/>
            <a:ext cx="3074000" cy="52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rgbClr val="3F5294"/>
                </a:solidFill>
                <a:latin typeface="Raleway"/>
                <a:ea typeface="Raleway"/>
                <a:cs typeface="Raleway"/>
                <a:sym typeface="Raleway"/>
              </a:defRPr>
            </a:lvl1pPr>
            <a:lvl2pPr lvl="1"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269" name="Google Shape;269;p13"/>
          <p:cNvSpPr/>
          <p:nvPr/>
        </p:nvSpPr>
        <p:spPr>
          <a:xfrm>
            <a:off x="7936433"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0" name="Google Shape;270;p13"/>
          <p:cNvGrpSpPr/>
          <p:nvPr/>
        </p:nvGrpSpPr>
        <p:grpSpPr>
          <a:xfrm>
            <a:off x="10573714" y="7"/>
            <a:ext cx="1618247" cy="1486160"/>
            <a:chOff x="1875850" y="163850"/>
            <a:chExt cx="685775" cy="629800"/>
          </a:xfrm>
        </p:grpSpPr>
        <p:sp>
          <p:nvSpPr>
            <p:cNvPr id="271" name="Google Shape;271;p13"/>
            <p:cNvSpPr/>
            <p:nvPr/>
          </p:nvSpPr>
          <p:spPr>
            <a:xfrm>
              <a:off x="1875850" y="163850"/>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3"/>
            <p:cNvSpPr/>
            <p:nvPr/>
          </p:nvSpPr>
          <p:spPr>
            <a:xfrm>
              <a:off x="20335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3"/>
            <p:cNvSpPr/>
            <p:nvPr/>
          </p:nvSpPr>
          <p:spPr>
            <a:xfrm>
              <a:off x="21912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3"/>
            <p:cNvSpPr/>
            <p:nvPr/>
          </p:nvSpPr>
          <p:spPr>
            <a:xfrm>
              <a:off x="2347925" y="163850"/>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3"/>
            <p:cNvSpPr/>
            <p:nvPr/>
          </p:nvSpPr>
          <p:spPr>
            <a:xfrm>
              <a:off x="2504600" y="163850"/>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13"/>
            <p:cNvSpPr/>
            <p:nvPr/>
          </p:nvSpPr>
          <p:spPr>
            <a:xfrm>
              <a:off x="1875850" y="307300"/>
              <a:ext cx="55975" cy="55975"/>
            </a:xfrm>
            <a:custGeom>
              <a:avLst/>
              <a:gdLst/>
              <a:ahLst/>
              <a:cxnLst/>
              <a:rect l="l" t="t" r="r" b="b"/>
              <a:pathLst>
                <a:path w="2239" h="2239" extrusionOk="0">
                  <a:moveTo>
                    <a:pt x="1099" y="0"/>
                  </a:moveTo>
                  <a:cubicBezTo>
                    <a:pt x="488" y="0"/>
                    <a:pt x="0" y="489"/>
                    <a:pt x="0" y="1099"/>
                  </a:cubicBezTo>
                  <a:cubicBezTo>
                    <a:pt x="0" y="1710"/>
                    <a:pt x="488" y="2239"/>
                    <a:pt x="1099" y="2239"/>
                  </a:cubicBezTo>
                  <a:cubicBezTo>
                    <a:pt x="1709" y="2239"/>
                    <a:pt x="2238" y="1710"/>
                    <a:pt x="2238" y="1099"/>
                  </a:cubicBezTo>
                  <a:cubicBezTo>
                    <a:pt x="2238" y="48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13"/>
            <p:cNvSpPr/>
            <p:nvPr/>
          </p:nvSpPr>
          <p:spPr>
            <a:xfrm>
              <a:off x="2033550" y="306275"/>
              <a:ext cx="55975" cy="56000"/>
            </a:xfrm>
            <a:custGeom>
              <a:avLst/>
              <a:gdLst/>
              <a:ahLst/>
              <a:cxnLst/>
              <a:rect l="l" t="t" r="r" b="b"/>
              <a:pathLst>
                <a:path w="2239" h="2240" extrusionOk="0">
                  <a:moveTo>
                    <a:pt x="1099" y="1"/>
                  </a:moveTo>
                  <a:cubicBezTo>
                    <a:pt x="489" y="1"/>
                    <a:pt x="0" y="530"/>
                    <a:pt x="0" y="1140"/>
                  </a:cubicBezTo>
                  <a:cubicBezTo>
                    <a:pt x="0" y="1751"/>
                    <a:pt x="489" y="2239"/>
                    <a:pt x="1099" y="2239"/>
                  </a:cubicBezTo>
                  <a:cubicBezTo>
                    <a:pt x="1709" y="2239"/>
                    <a:pt x="2239" y="1751"/>
                    <a:pt x="2239" y="1140"/>
                  </a:cubicBezTo>
                  <a:cubicBezTo>
                    <a:pt x="2239" y="530"/>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3"/>
            <p:cNvSpPr/>
            <p:nvPr/>
          </p:nvSpPr>
          <p:spPr>
            <a:xfrm>
              <a:off x="2191250" y="307300"/>
              <a:ext cx="55975" cy="55975"/>
            </a:xfrm>
            <a:custGeom>
              <a:avLst/>
              <a:gdLst/>
              <a:ahLst/>
              <a:cxnLst/>
              <a:rect l="l" t="t" r="r" b="b"/>
              <a:pathLst>
                <a:path w="2239" h="2239" extrusionOk="0">
                  <a:moveTo>
                    <a:pt x="1099" y="0"/>
                  </a:moveTo>
                  <a:cubicBezTo>
                    <a:pt x="489" y="0"/>
                    <a:pt x="0" y="489"/>
                    <a:pt x="0" y="1099"/>
                  </a:cubicBezTo>
                  <a:cubicBezTo>
                    <a:pt x="0"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3"/>
            <p:cNvSpPr/>
            <p:nvPr/>
          </p:nvSpPr>
          <p:spPr>
            <a:xfrm>
              <a:off x="2347925" y="307300"/>
              <a:ext cx="55975" cy="55975"/>
            </a:xfrm>
            <a:custGeom>
              <a:avLst/>
              <a:gdLst/>
              <a:ahLst/>
              <a:cxnLst/>
              <a:rect l="l" t="t" r="r" b="b"/>
              <a:pathLst>
                <a:path w="2239" h="2239" extrusionOk="0">
                  <a:moveTo>
                    <a:pt x="1099" y="0"/>
                  </a:moveTo>
                  <a:cubicBezTo>
                    <a:pt x="489" y="0"/>
                    <a:pt x="1" y="489"/>
                    <a:pt x="1" y="1099"/>
                  </a:cubicBezTo>
                  <a:cubicBezTo>
                    <a:pt x="1"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13"/>
            <p:cNvSpPr/>
            <p:nvPr/>
          </p:nvSpPr>
          <p:spPr>
            <a:xfrm>
              <a:off x="2504600" y="307300"/>
              <a:ext cx="57025" cy="55975"/>
            </a:xfrm>
            <a:custGeom>
              <a:avLst/>
              <a:gdLst/>
              <a:ahLst/>
              <a:cxnLst/>
              <a:rect l="l" t="t" r="r" b="b"/>
              <a:pathLst>
                <a:path w="2281" h="2239" extrusionOk="0">
                  <a:moveTo>
                    <a:pt x="1140" y="0"/>
                  </a:moveTo>
                  <a:cubicBezTo>
                    <a:pt x="530" y="0"/>
                    <a:pt x="1" y="489"/>
                    <a:pt x="1" y="1099"/>
                  </a:cubicBezTo>
                  <a:cubicBezTo>
                    <a:pt x="1" y="1710"/>
                    <a:pt x="530" y="2239"/>
                    <a:pt x="1140" y="2239"/>
                  </a:cubicBezTo>
                  <a:cubicBezTo>
                    <a:pt x="1751" y="2239"/>
                    <a:pt x="2280" y="1710"/>
                    <a:pt x="2280" y="1099"/>
                  </a:cubicBezTo>
                  <a:cubicBezTo>
                    <a:pt x="2280" y="48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13"/>
            <p:cNvSpPr/>
            <p:nvPr/>
          </p:nvSpPr>
          <p:spPr>
            <a:xfrm>
              <a:off x="1875850" y="450750"/>
              <a:ext cx="55975" cy="56000"/>
            </a:xfrm>
            <a:custGeom>
              <a:avLst/>
              <a:gdLst/>
              <a:ahLst/>
              <a:cxnLst/>
              <a:rect l="l" t="t" r="r" b="b"/>
              <a:pathLst>
                <a:path w="2239" h="2240" extrusionOk="0">
                  <a:moveTo>
                    <a:pt x="1099" y="1"/>
                  </a:moveTo>
                  <a:cubicBezTo>
                    <a:pt x="488" y="1"/>
                    <a:pt x="0" y="489"/>
                    <a:pt x="0" y="1100"/>
                  </a:cubicBezTo>
                  <a:cubicBezTo>
                    <a:pt x="0" y="1710"/>
                    <a:pt x="488" y="2239"/>
                    <a:pt x="1099" y="2239"/>
                  </a:cubicBezTo>
                  <a:cubicBezTo>
                    <a:pt x="1709" y="2239"/>
                    <a:pt x="2238" y="1710"/>
                    <a:pt x="2238" y="1100"/>
                  </a:cubicBezTo>
                  <a:cubicBezTo>
                    <a:pt x="2238"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13"/>
            <p:cNvSpPr/>
            <p:nvPr/>
          </p:nvSpPr>
          <p:spPr>
            <a:xfrm>
              <a:off x="20335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09" y="2239"/>
                    <a:pt x="2239" y="1710"/>
                    <a:pt x="2239" y="1100"/>
                  </a:cubicBezTo>
                  <a:cubicBezTo>
                    <a:pt x="2239"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13"/>
            <p:cNvSpPr/>
            <p:nvPr/>
          </p:nvSpPr>
          <p:spPr>
            <a:xfrm>
              <a:off x="21912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13"/>
            <p:cNvSpPr/>
            <p:nvPr/>
          </p:nvSpPr>
          <p:spPr>
            <a:xfrm>
              <a:off x="2347925" y="450750"/>
              <a:ext cx="55975" cy="56000"/>
            </a:xfrm>
            <a:custGeom>
              <a:avLst/>
              <a:gdLst/>
              <a:ahLst/>
              <a:cxnLst/>
              <a:rect l="l" t="t" r="r" b="b"/>
              <a:pathLst>
                <a:path w="2239" h="2240" extrusionOk="0">
                  <a:moveTo>
                    <a:pt x="1099" y="1"/>
                  </a:moveTo>
                  <a:cubicBezTo>
                    <a:pt x="489" y="1"/>
                    <a:pt x="1" y="489"/>
                    <a:pt x="1" y="1100"/>
                  </a:cubicBezTo>
                  <a:cubicBezTo>
                    <a:pt x="1"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13"/>
            <p:cNvSpPr/>
            <p:nvPr/>
          </p:nvSpPr>
          <p:spPr>
            <a:xfrm>
              <a:off x="2504600" y="450750"/>
              <a:ext cx="57025" cy="56000"/>
            </a:xfrm>
            <a:custGeom>
              <a:avLst/>
              <a:gdLst/>
              <a:ahLst/>
              <a:cxnLst/>
              <a:rect l="l" t="t" r="r" b="b"/>
              <a:pathLst>
                <a:path w="2281" h="2240" extrusionOk="0">
                  <a:moveTo>
                    <a:pt x="1140" y="1"/>
                  </a:moveTo>
                  <a:cubicBezTo>
                    <a:pt x="530" y="1"/>
                    <a:pt x="1" y="489"/>
                    <a:pt x="1" y="1100"/>
                  </a:cubicBezTo>
                  <a:cubicBezTo>
                    <a:pt x="1" y="1710"/>
                    <a:pt x="530" y="2239"/>
                    <a:pt x="1140" y="2239"/>
                  </a:cubicBezTo>
                  <a:cubicBezTo>
                    <a:pt x="1751" y="2239"/>
                    <a:pt x="2280" y="1710"/>
                    <a:pt x="2280" y="1100"/>
                  </a:cubicBezTo>
                  <a:cubicBezTo>
                    <a:pt x="2280" y="489"/>
                    <a:pt x="1751" y="1"/>
                    <a:pt x="1140"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13"/>
            <p:cNvSpPr/>
            <p:nvPr/>
          </p:nvSpPr>
          <p:spPr>
            <a:xfrm>
              <a:off x="1875850" y="594225"/>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13"/>
            <p:cNvSpPr/>
            <p:nvPr/>
          </p:nvSpPr>
          <p:spPr>
            <a:xfrm>
              <a:off x="20335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3"/>
            <p:cNvSpPr/>
            <p:nvPr/>
          </p:nvSpPr>
          <p:spPr>
            <a:xfrm>
              <a:off x="21912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13"/>
            <p:cNvSpPr/>
            <p:nvPr/>
          </p:nvSpPr>
          <p:spPr>
            <a:xfrm>
              <a:off x="2347925" y="594225"/>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13"/>
            <p:cNvSpPr/>
            <p:nvPr/>
          </p:nvSpPr>
          <p:spPr>
            <a:xfrm>
              <a:off x="2504600" y="594225"/>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13"/>
            <p:cNvSpPr/>
            <p:nvPr/>
          </p:nvSpPr>
          <p:spPr>
            <a:xfrm>
              <a:off x="1875850" y="737675"/>
              <a:ext cx="55975" cy="55975"/>
            </a:xfrm>
            <a:custGeom>
              <a:avLst/>
              <a:gdLst/>
              <a:ahLst/>
              <a:cxnLst/>
              <a:rect l="l" t="t" r="r" b="b"/>
              <a:pathLst>
                <a:path w="2239" h="2239" extrusionOk="0">
                  <a:moveTo>
                    <a:pt x="1099" y="0"/>
                  </a:moveTo>
                  <a:cubicBezTo>
                    <a:pt x="488" y="0"/>
                    <a:pt x="0" y="529"/>
                    <a:pt x="0" y="1140"/>
                  </a:cubicBezTo>
                  <a:cubicBezTo>
                    <a:pt x="0" y="1750"/>
                    <a:pt x="488" y="2239"/>
                    <a:pt x="1099" y="2239"/>
                  </a:cubicBezTo>
                  <a:cubicBezTo>
                    <a:pt x="1709" y="2239"/>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13"/>
            <p:cNvSpPr/>
            <p:nvPr/>
          </p:nvSpPr>
          <p:spPr>
            <a:xfrm>
              <a:off x="20335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09" y="2239"/>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13"/>
            <p:cNvSpPr/>
            <p:nvPr/>
          </p:nvSpPr>
          <p:spPr>
            <a:xfrm>
              <a:off x="21912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13"/>
            <p:cNvSpPr/>
            <p:nvPr/>
          </p:nvSpPr>
          <p:spPr>
            <a:xfrm>
              <a:off x="2347925" y="737675"/>
              <a:ext cx="55975" cy="55975"/>
            </a:xfrm>
            <a:custGeom>
              <a:avLst/>
              <a:gdLst/>
              <a:ahLst/>
              <a:cxnLst/>
              <a:rect l="l" t="t" r="r" b="b"/>
              <a:pathLst>
                <a:path w="2239" h="2239" extrusionOk="0">
                  <a:moveTo>
                    <a:pt x="1099" y="0"/>
                  </a:moveTo>
                  <a:cubicBezTo>
                    <a:pt x="489" y="0"/>
                    <a:pt x="1" y="529"/>
                    <a:pt x="1" y="1140"/>
                  </a:cubicBezTo>
                  <a:cubicBezTo>
                    <a:pt x="1"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13"/>
            <p:cNvSpPr/>
            <p:nvPr/>
          </p:nvSpPr>
          <p:spPr>
            <a:xfrm>
              <a:off x="2504600" y="737675"/>
              <a:ext cx="57025" cy="55975"/>
            </a:xfrm>
            <a:custGeom>
              <a:avLst/>
              <a:gdLst/>
              <a:ahLst/>
              <a:cxnLst/>
              <a:rect l="l" t="t" r="r" b="b"/>
              <a:pathLst>
                <a:path w="2281" h="2239" extrusionOk="0">
                  <a:moveTo>
                    <a:pt x="1140" y="0"/>
                  </a:moveTo>
                  <a:cubicBezTo>
                    <a:pt x="530" y="0"/>
                    <a:pt x="1" y="529"/>
                    <a:pt x="1" y="1140"/>
                  </a:cubicBezTo>
                  <a:cubicBezTo>
                    <a:pt x="1" y="1750"/>
                    <a:pt x="530" y="2239"/>
                    <a:pt x="1140" y="2239"/>
                  </a:cubicBezTo>
                  <a:cubicBezTo>
                    <a:pt x="1751" y="2239"/>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96" name="Google Shape;296;p13"/>
          <p:cNvGrpSpPr/>
          <p:nvPr/>
        </p:nvGrpSpPr>
        <p:grpSpPr>
          <a:xfrm>
            <a:off x="10826167" y="4017833"/>
            <a:ext cx="2612000" cy="2612000"/>
            <a:chOff x="-1193600" y="-50600"/>
            <a:chExt cx="1959000" cy="1959000"/>
          </a:xfrm>
        </p:grpSpPr>
        <p:sp>
          <p:nvSpPr>
            <p:cNvPr id="297" name="Google Shape;297;p13"/>
            <p:cNvSpPr/>
            <p:nvPr/>
          </p:nvSpPr>
          <p:spPr>
            <a:xfrm>
              <a:off x="-1193600" y="-50600"/>
              <a:ext cx="1959000" cy="19590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13"/>
            <p:cNvSpPr/>
            <p:nvPr/>
          </p:nvSpPr>
          <p:spPr>
            <a:xfrm>
              <a:off x="-777425" y="328150"/>
              <a:ext cx="1201500" cy="12015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76404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68"/>
        <p:cNvGrpSpPr/>
        <p:nvPr/>
      </p:nvGrpSpPr>
      <p:grpSpPr>
        <a:xfrm>
          <a:off x="0" y="0"/>
          <a:ext cx="0" cy="0"/>
          <a:chOff x="0" y="0"/>
          <a:chExt cx="0" cy="0"/>
        </a:xfrm>
      </p:grpSpPr>
      <p:sp>
        <p:nvSpPr>
          <p:cNvPr id="169" name="Google Shape;169;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5"/>
          <p:cNvSpPr txBox="1">
            <a:spLocks noGrp="1"/>
          </p:cNvSpPr>
          <p:nvPr>
            <p:ph type="subTitle" idx="1"/>
          </p:nvPr>
        </p:nvSpPr>
        <p:spPr>
          <a:xfrm>
            <a:off x="7039803" y="5296633"/>
            <a:ext cx="274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1" name="Google Shape;171;p5"/>
          <p:cNvSpPr txBox="1">
            <a:spLocks noGrp="1"/>
          </p:cNvSpPr>
          <p:nvPr>
            <p:ph type="subTitle" idx="2"/>
          </p:nvPr>
        </p:nvSpPr>
        <p:spPr>
          <a:xfrm>
            <a:off x="2504267" y="5296633"/>
            <a:ext cx="2742000" cy="76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867"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72" name="Google Shape;172;p5"/>
          <p:cNvSpPr txBox="1">
            <a:spLocks noGrp="1"/>
          </p:cNvSpPr>
          <p:nvPr>
            <p:ph type="subTitle" idx="3"/>
          </p:nvPr>
        </p:nvSpPr>
        <p:spPr>
          <a:xfrm>
            <a:off x="6740367" y="4827100"/>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173" name="Google Shape;173;p5"/>
          <p:cNvSpPr txBox="1">
            <a:spLocks noGrp="1"/>
          </p:cNvSpPr>
          <p:nvPr>
            <p:ph type="subTitle" idx="4"/>
          </p:nvPr>
        </p:nvSpPr>
        <p:spPr>
          <a:xfrm>
            <a:off x="2111067" y="4827100"/>
            <a:ext cx="3340800" cy="52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41112212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336"/>
        <p:cNvGrpSpPr/>
        <p:nvPr/>
      </p:nvGrpSpPr>
      <p:grpSpPr>
        <a:xfrm>
          <a:off x="0" y="0"/>
          <a:ext cx="0" cy="0"/>
          <a:chOff x="0" y="0"/>
          <a:chExt cx="0" cy="0"/>
        </a:xfrm>
      </p:grpSpPr>
      <p:sp>
        <p:nvSpPr>
          <p:cNvPr id="337" name="Google Shape;337;p15"/>
          <p:cNvSpPr txBox="1">
            <a:spLocks noGrp="1"/>
          </p:cNvSpPr>
          <p:nvPr>
            <p:ph type="title"/>
          </p:nvPr>
        </p:nvSpPr>
        <p:spPr>
          <a:xfrm>
            <a:off x="960000" y="1805833"/>
            <a:ext cx="4546000" cy="217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8" name="Google Shape;338;p15"/>
          <p:cNvSpPr txBox="1">
            <a:spLocks noGrp="1"/>
          </p:cNvSpPr>
          <p:nvPr>
            <p:ph type="subTitle" idx="1"/>
          </p:nvPr>
        </p:nvSpPr>
        <p:spPr>
          <a:xfrm>
            <a:off x="960000" y="3981800"/>
            <a:ext cx="4546000" cy="10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39" name="Google Shape;339;p15"/>
          <p:cNvSpPr>
            <a:spLocks noGrp="1"/>
          </p:cNvSpPr>
          <p:nvPr>
            <p:ph type="pic" idx="2"/>
          </p:nvPr>
        </p:nvSpPr>
        <p:spPr>
          <a:xfrm>
            <a:off x="6396600" y="868400"/>
            <a:ext cx="4844400" cy="5121200"/>
          </a:xfrm>
          <a:prstGeom prst="rect">
            <a:avLst/>
          </a:prstGeom>
          <a:noFill/>
          <a:ln>
            <a:noFill/>
          </a:ln>
        </p:spPr>
      </p:sp>
      <p:grpSp>
        <p:nvGrpSpPr>
          <p:cNvPr id="340" name="Google Shape;340;p15"/>
          <p:cNvGrpSpPr/>
          <p:nvPr/>
        </p:nvGrpSpPr>
        <p:grpSpPr>
          <a:xfrm>
            <a:off x="310449" y="5779590"/>
            <a:ext cx="2234948" cy="2136881"/>
            <a:chOff x="6595375" y="1675850"/>
            <a:chExt cx="1229525" cy="1175575"/>
          </a:xfrm>
        </p:grpSpPr>
        <p:sp>
          <p:nvSpPr>
            <p:cNvPr id="341" name="Google Shape;341;p15"/>
            <p:cNvSpPr/>
            <p:nvPr/>
          </p:nvSpPr>
          <p:spPr>
            <a:xfrm>
              <a:off x="6595375" y="1675850"/>
              <a:ext cx="1229525" cy="1175575"/>
            </a:xfrm>
            <a:custGeom>
              <a:avLst/>
              <a:gdLst/>
              <a:ahLst/>
              <a:cxnLst/>
              <a:rect l="l" t="t" r="r" b="b"/>
              <a:pathLst>
                <a:path w="49181" h="47023" fill="none" extrusionOk="0">
                  <a:moveTo>
                    <a:pt x="44956" y="11763"/>
                  </a:moveTo>
                  <a:lnTo>
                    <a:pt x="44956" y="11763"/>
                  </a:lnTo>
                  <a:cubicBezTo>
                    <a:pt x="40731" y="4499"/>
                    <a:pt x="32980" y="0"/>
                    <a:pt x="24591" y="0"/>
                  </a:cubicBezTo>
                  <a:lnTo>
                    <a:pt x="24591" y="0"/>
                  </a:lnTo>
                  <a:cubicBezTo>
                    <a:pt x="16201" y="0"/>
                    <a:pt x="8450" y="4499"/>
                    <a:pt x="4225" y="11763"/>
                  </a:cubicBezTo>
                  <a:lnTo>
                    <a:pt x="4225" y="11763"/>
                  </a:lnTo>
                  <a:cubicBezTo>
                    <a:pt x="0" y="18998"/>
                    <a:pt x="0" y="27964"/>
                    <a:pt x="4225" y="35259"/>
                  </a:cubicBezTo>
                  <a:lnTo>
                    <a:pt x="4225" y="35259"/>
                  </a:lnTo>
                  <a:cubicBezTo>
                    <a:pt x="8450" y="42524"/>
                    <a:pt x="16201" y="47022"/>
                    <a:pt x="24591" y="47022"/>
                  </a:cubicBezTo>
                  <a:lnTo>
                    <a:pt x="24591" y="47022"/>
                  </a:lnTo>
                  <a:cubicBezTo>
                    <a:pt x="32980" y="47022"/>
                    <a:pt x="40731" y="42524"/>
                    <a:pt x="44956" y="35259"/>
                  </a:cubicBezTo>
                  <a:lnTo>
                    <a:pt x="44956" y="35259"/>
                  </a:lnTo>
                  <a:cubicBezTo>
                    <a:pt x="49181" y="27964"/>
                    <a:pt x="49181" y="18998"/>
                    <a:pt x="44956" y="11763"/>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5"/>
            <p:cNvSpPr/>
            <p:nvPr/>
          </p:nvSpPr>
          <p:spPr>
            <a:xfrm>
              <a:off x="6727600" y="1801225"/>
              <a:ext cx="965075" cy="923300"/>
            </a:xfrm>
            <a:custGeom>
              <a:avLst/>
              <a:gdLst/>
              <a:ahLst/>
              <a:cxnLst/>
              <a:rect l="l" t="t" r="r" b="b"/>
              <a:pathLst>
                <a:path w="38603" h="36932" fill="none" extrusionOk="0">
                  <a:moveTo>
                    <a:pt x="35290" y="9241"/>
                  </a:moveTo>
                  <a:lnTo>
                    <a:pt x="35290" y="9241"/>
                  </a:lnTo>
                  <a:cubicBezTo>
                    <a:pt x="32007" y="3557"/>
                    <a:pt x="25928" y="1"/>
                    <a:pt x="19302" y="1"/>
                  </a:cubicBezTo>
                  <a:lnTo>
                    <a:pt x="19302" y="1"/>
                  </a:lnTo>
                  <a:cubicBezTo>
                    <a:pt x="12706" y="1"/>
                    <a:pt x="6627" y="3557"/>
                    <a:pt x="3313" y="9241"/>
                  </a:cubicBezTo>
                  <a:lnTo>
                    <a:pt x="3313" y="9241"/>
                  </a:lnTo>
                  <a:cubicBezTo>
                    <a:pt x="0" y="14955"/>
                    <a:pt x="0" y="22007"/>
                    <a:pt x="3313" y="27721"/>
                  </a:cubicBezTo>
                  <a:lnTo>
                    <a:pt x="3313" y="27721"/>
                  </a:lnTo>
                  <a:cubicBezTo>
                    <a:pt x="6627" y="33405"/>
                    <a:pt x="12706" y="36931"/>
                    <a:pt x="19302" y="36931"/>
                  </a:cubicBezTo>
                  <a:lnTo>
                    <a:pt x="19302" y="36931"/>
                  </a:lnTo>
                  <a:cubicBezTo>
                    <a:pt x="25928" y="36931"/>
                    <a:pt x="32007" y="33405"/>
                    <a:pt x="35290" y="27721"/>
                  </a:cubicBezTo>
                  <a:lnTo>
                    <a:pt x="35290" y="27721"/>
                  </a:lnTo>
                  <a:cubicBezTo>
                    <a:pt x="38603" y="22007"/>
                    <a:pt x="38603" y="14986"/>
                    <a:pt x="35290" y="9241"/>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5"/>
            <p:cNvSpPr/>
            <p:nvPr/>
          </p:nvSpPr>
          <p:spPr>
            <a:xfrm>
              <a:off x="6856025" y="1922800"/>
              <a:ext cx="710525" cy="681650"/>
            </a:xfrm>
            <a:custGeom>
              <a:avLst/>
              <a:gdLst/>
              <a:ahLst/>
              <a:cxnLst/>
              <a:rect l="l" t="t" r="r" b="b"/>
              <a:pathLst>
                <a:path w="28421" h="27266" fill="none" extrusionOk="0">
                  <a:moveTo>
                    <a:pt x="25989" y="6810"/>
                  </a:moveTo>
                  <a:lnTo>
                    <a:pt x="25989" y="6810"/>
                  </a:lnTo>
                  <a:cubicBezTo>
                    <a:pt x="23557" y="2585"/>
                    <a:pt x="19058" y="1"/>
                    <a:pt x="14195" y="1"/>
                  </a:cubicBezTo>
                  <a:lnTo>
                    <a:pt x="14195" y="1"/>
                  </a:lnTo>
                  <a:cubicBezTo>
                    <a:pt x="9332" y="1"/>
                    <a:pt x="4864" y="2585"/>
                    <a:pt x="2432" y="6810"/>
                  </a:cubicBezTo>
                  <a:lnTo>
                    <a:pt x="2432" y="6810"/>
                  </a:lnTo>
                  <a:cubicBezTo>
                    <a:pt x="0" y="11035"/>
                    <a:pt x="0" y="16232"/>
                    <a:pt x="2432" y="20457"/>
                  </a:cubicBezTo>
                  <a:lnTo>
                    <a:pt x="2432" y="20457"/>
                  </a:lnTo>
                  <a:cubicBezTo>
                    <a:pt x="4864" y="24682"/>
                    <a:pt x="9332" y="27266"/>
                    <a:pt x="14195" y="27266"/>
                  </a:cubicBezTo>
                  <a:lnTo>
                    <a:pt x="14195" y="27266"/>
                  </a:lnTo>
                  <a:cubicBezTo>
                    <a:pt x="19058" y="27266"/>
                    <a:pt x="23557" y="24682"/>
                    <a:pt x="25989" y="20457"/>
                  </a:cubicBezTo>
                  <a:lnTo>
                    <a:pt x="25989" y="20457"/>
                  </a:lnTo>
                  <a:cubicBezTo>
                    <a:pt x="28420" y="16232"/>
                    <a:pt x="28420" y="11035"/>
                    <a:pt x="25989" y="6810"/>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5"/>
            <p:cNvSpPr/>
            <p:nvPr/>
          </p:nvSpPr>
          <p:spPr>
            <a:xfrm>
              <a:off x="6989000" y="2052000"/>
              <a:ext cx="442275" cy="421750"/>
            </a:xfrm>
            <a:custGeom>
              <a:avLst/>
              <a:gdLst/>
              <a:ahLst/>
              <a:cxnLst/>
              <a:rect l="l" t="t" r="r" b="b"/>
              <a:pathLst>
                <a:path w="17691" h="16870" fill="none" extrusionOk="0">
                  <a:moveTo>
                    <a:pt x="16171" y="4225"/>
                  </a:moveTo>
                  <a:lnTo>
                    <a:pt x="16171" y="4225"/>
                  </a:lnTo>
                  <a:cubicBezTo>
                    <a:pt x="14651" y="1611"/>
                    <a:pt x="11885" y="0"/>
                    <a:pt x="8846" y="0"/>
                  </a:cubicBezTo>
                  <a:lnTo>
                    <a:pt x="8846" y="0"/>
                  </a:lnTo>
                  <a:cubicBezTo>
                    <a:pt x="5836" y="0"/>
                    <a:pt x="3040" y="1611"/>
                    <a:pt x="1520" y="4225"/>
                  </a:cubicBezTo>
                  <a:lnTo>
                    <a:pt x="1520" y="4225"/>
                  </a:lnTo>
                  <a:cubicBezTo>
                    <a:pt x="0" y="6839"/>
                    <a:pt x="0" y="10092"/>
                    <a:pt x="1520" y="12675"/>
                  </a:cubicBezTo>
                  <a:lnTo>
                    <a:pt x="1520" y="12675"/>
                  </a:lnTo>
                  <a:cubicBezTo>
                    <a:pt x="3040" y="15289"/>
                    <a:pt x="5806" y="16870"/>
                    <a:pt x="8846" y="16870"/>
                  </a:cubicBezTo>
                  <a:lnTo>
                    <a:pt x="8846" y="16870"/>
                  </a:lnTo>
                  <a:cubicBezTo>
                    <a:pt x="11855" y="16870"/>
                    <a:pt x="14651" y="15289"/>
                    <a:pt x="16171" y="12675"/>
                  </a:cubicBezTo>
                  <a:lnTo>
                    <a:pt x="16171" y="12675"/>
                  </a:lnTo>
                  <a:cubicBezTo>
                    <a:pt x="17691" y="10092"/>
                    <a:pt x="17691" y="6839"/>
                    <a:pt x="16171" y="4225"/>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5"/>
            <p:cNvSpPr/>
            <p:nvPr/>
          </p:nvSpPr>
          <p:spPr>
            <a:xfrm>
              <a:off x="7106025" y="2164450"/>
              <a:ext cx="209000" cy="198350"/>
            </a:xfrm>
            <a:custGeom>
              <a:avLst/>
              <a:gdLst/>
              <a:ahLst/>
              <a:cxnLst/>
              <a:rect l="l" t="t" r="r" b="b"/>
              <a:pathLst>
                <a:path w="8360" h="7934" fill="none" extrusionOk="0">
                  <a:moveTo>
                    <a:pt x="7630" y="1976"/>
                  </a:moveTo>
                  <a:lnTo>
                    <a:pt x="7630" y="1976"/>
                  </a:lnTo>
                  <a:cubicBezTo>
                    <a:pt x="6900" y="761"/>
                    <a:pt x="5624" y="1"/>
                    <a:pt x="4165" y="1"/>
                  </a:cubicBezTo>
                  <a:lnTo>
                    <a:pt x="4165" y="1"/>
                  </a:lnTo>
                  <a:cubicBezTo>
                    <a:pt x="2766" y="1"/>
                    <a:pt x="1429" y="761"/>
                    <a:pt x="699" y="1976"/>
                  </a:cubicBezTo>
                  <a:lnTo>
                    <a:pt x="699" y="1976"/>
                  </a:lnTo>
                  <a:cubicBezTo>
                    <a:pt x="0" y="3192"/>
                    <a:pt x="0" y="4712"/>
                    <a:pt x="699" y="5958"/>
                  </a:cubicBezTo>
                  <a:lnTo>
                    <a:pt x="699" y="5958"/>
                  </a:lnTo>
                  <a:cubicBezTo>
                    <a:pt x="1429" y="7174"/>
                    <a:pt x="2736" y="7934"/>
                    <a:pt x="4165" y="7934"/>
                  </a:cubicBezTo>
                  <a:lnTo>
                    <a:pt x="4165" y="7934"/>
                  </a:lnTo>
                  <a:cubicBezTo>
                    <a:pt x="5563" y="7934"/>
                    <a:pt x="6900" y="7174"/>
                    <a:pt x="7630" y="5958"/>
                  </a:cubicBezTo>
                  <a:lnTo>
                    <a:pt x="7630" y="5958"/>
                  </a:lnTo>
                  <a:cubicBezTo>
                    <a:pt x="8359" y="4712"/>
                    <a:pt x="8359" y="3192"/>
                    <a:pt x="7630" y="1976"/>
                  </a:cubicBez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46" name="Google Shape;346;p15"/>
          <p:cNvCxnSpPr/>
          <p:nvPr/>
        </p:nvCxnSpPr>
        <p:spPr>
          <a:xfrm>
            <a:off x="0" y="3514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467647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421"/>
        <p:cNvGrpSpPr/>
        <p:nvPr/>
      </p:nvGrpSpPr>
      <p:grpSpPr>
        <a:xfrm>
          <a:off x="0" y="0"/>
          <a:ext cx="0" cy="0"/>
          <a:chOff x="0" y="0"/>
          <a:chExt cx="0" cy="0"/>
        </a:xfrm>
      </p:grpSpPr>
      <p:sp>
        <p:nvSpPr>
          <p:cNvPr id="422" name="Google Shape;422;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3" name="Google Shape;423;p18"/>
          <p:cNvSpPr txBox="1">
            <a:spLocks noGrp="1"/>
          </p:cNvSpPr>
          <p:nvPr>
            <p:ph type="subTitle" idx="1"/>
          </p:nvPr>
        </p:nvSpPr>
        <p:spPr>
          <a:xfrm>
            <a:off x="6564333" y="4125865"/>
            <a:ext cx="3522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4" name="Google Shape;424;p18"/>
          <p:cNvSpPr txBox="1">
            <a:spLocks noGrp="1"/>
          </p:cNvSpPr>
          <p:nvPr>
            <p:ph type="subTitle" idx="2"/>
          </p:nvPr>
        </p:nvSpPr>
        <p:spPr>
          <a:xfrm>
            <a:off x="2105367" y="4125864"/>
            <a:ext cx="3522800" cy="13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5" name="Google Shape;425;p18"/>
          <p:cNvSpPr txBox="1">
            <a:spLocks noGrp="1"/>
          </p:cNvSpPr>
          <p:nvPr>
            <p:ph type="subTitle" idx="3"/>
          </p:nvPr>
        </p:nvSpPr>
        <p:spPr>
          <a:xfrm>
            <a:off x="2105367" y="3437133"/>
            <a:ext cx="3522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26" name="Google Shape;426;p18"/>
          <p:cNvSpPr txBox="1">
            <a:spLocks noGrp="1"/>
          </p:cNvSpPr>
          <p:nvPr>
            <p:ph type="subTitle" idx="4"/>
          </p:nvPr>
        </p:nvSpPr>
        <p:spPr>
          <a:xfrm>
            <a:off x="6564337" y="3437133"/>
            <a:ext cx="3522800" cy="7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27" name="Google Shape;427;p18"/>
          <p:cNvSpPr/>
          <p:nvPr/>
        </p:nvSpPr>
        <p:spPr>
          <a:xfrm rot="-5400000">
            <a:off x="5730400" y="399367"/>
            <a:ext cx="748000" cy="122088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28" name="Google Shape;428;p18"/>
          <p:cNvGrpSpPr/>
          <p:nvPr/>
        </p:nvGrpSpPr>
        <p:grpSpPr>
          <a:xfrm>
            <a:off x="-1652000" y="4125867"/>
            <a:ext cx="2612000" cy="2612000"/>
            <a:chOff x="-1193600" y="-50600"/>
            <a:chExt cx="1959000" cy="1959000"/>
          </a:xfrm>
        </p:grpSpPr>
        <p:sp>
          <p:nvSpPr>
            <p:cNvPr id="429" name="Google Shape;429;p18"/>
            <p:cNvSpPr/>
            <p:nvPr/>
          </p:nvSpPr>
          <p:spPr>
            <a:xfrm>
              <a:off x="-1193600" y="-50600"/>
              <a:ext cx="1959000" cy="19590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8"/>
            <p:cNvSpPr/>
            <p:nvPr/>
          </p:nvSpPr>
          <p:spPr>
            <a:xfrm>
              <a:off x="-777425" y="328150"/>
              <a:ext cx="1201500" cy="1201500"/>
            </a:xfrm>
            <a:prstGeom prst="ellipse">
              <a:avLst/>
            </a:prstGeom>
            <a:noFill/>
            <a:ln w="19050" cap="flat" cmpd="sng">
              <a:solidFill>
                <a:srgbClr val="3F52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431" name="Google Shape;431;p18"/>
          <p:cNvCxnSpPr/>
          <p:nvPr/>
        </p:nvCxnSpPr>
        <p:spPr>
          <a:xfrm>
            <a:off x="8881033" y="450233"/>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020990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471"/>
        <p:cNvGrpSpPr/>
        <p:nvPr/>
      </p:nvGrpSpPr>
      <p:grpSpPr>
        <a:xfrm>
          <a:off x="0" y="0"/>
          <a:ext cx="0" cy="0"/>
          <a:chOff x="0" y="0"/>
          <a:chExt cx="0" cy="0"/>
        </a:xfrm>
      </p:grpSpPr>
      <p:sp>
        <p:nvSpPr>
          <p:cNvPr id="472" name="Google Shape;472;p2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3" name="Google Shape;473;p20"/>
          <p:cNvSpPr txBox="1">
            <a:spLocks noGrp="1"/>
          </p:cNvSpPr>
          <p:nvPr>
            <p:ph type="subTitle" idx="1"/>
          </p:nvPr>
        </p:nvSpPr>
        <p:spPr>
          <a:xfrm>
            <a:off x="1250168"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4" name="Google Shape;474;p20"/>
          <p:cNvSpPr txBox="1">
            <a:spLocks noGrp="1"/>
          </p:cNvSpPr>
          <p:nvPr>
            <p:ph type="subTitle" idx="2"/>
          </p:nvPr>
        </p:nvSpPr>
        <p:spPr>
          <a:xfrm>
            <a:off x="4645796"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5" name="Google Shape;475;p20"/>
          <p:cNvSpPr txBox="1">
            <a:spLocks noGrp="1"/>
          </p:cNvSpPr>
          <p:nvPr>
            <p:ph type="subTitle" idx="3"/>
          </p:nvPr>
        </p:nvSpPr>
        <p:spPr>
          <a:xfrm>
            <a:off x="8041432" y="4076071"/>
            <a:ext cx="2900400" cy="11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76" name="Google Shape;476;p20"/>
          <p:cNvSpPr txBox="1">
            <a:spLocks noGrp="1"/>
          </p:cNvSpPr>
          <p:nvPr>
            <p:ph type="subTitle" idx="4"/>
          </p:nvPr>
        </p:nvSpPr>
        <p:spPr>
          <a:xfrm>
            <a:off x="1250167"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7" name="Google Shape;477;p20"/>
          <p:cNvSpPr txBox="1">
            <a:spLocks noGrp="1"/>
          </p:cNvSpPr>
          <p:nvPr>
            <p:ph type="subTitle" idx="5"/>
          </p:nvPr>
        </p:nvSpPr>
        <p:spPr>
          <a:xfrm>
            <a:off x="4645800"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8" name="Google Shape;478;p20"/>
          <p:cNvSpPr txBox="1">
            <a:spLocks noGrp="1"/>
          </p:cNvSpPr>
          <p:nvPr>
            <p:ph type="subTitle" idx="6"/>
          </p:nvPr>
        </p:nvSpPr>
        <p:spPr>
          <a:xfrm>
            <a:off x="8041433" y="3407735"/>
            <a:ext cx="2900400" cy="703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79" name="Google Shape;479;p20"/>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80" name="Google Shape;480;p20"/>
          <p:cNvCxnSpPr/>
          <p:nvPr/>
        </p:nvCxnSpPr>
        <p:spPr>
          <a:xfrm>
            <a:off x="0" y="61621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481" name="Google Shape;481;p20"/>
          <p:cNvCxnSpPr/>
          <p:nvPr/>
        </p:nvCxnSpPr>
        <p:spPr>
          <a:xfrm>
            <a:off x="0" y="63653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482" name="Google Shape;482;p20"/>
          <p:cNvCxnSpPr/>
          <p:nvPr/>
        </p:nvCxnSpPr>
        <p:spPr>
          <a:xfrm>
            <a:off x="0" y="6568500"/>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1073113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483"/>
        <p:cNvGrpSpPr/>
        <p:nvPr/>
      </p:nvGrpSpPr>
      <p:grpSpPr>
        <a:xfrm>
          <a:off x="0" y="0"/>
          <a:ext cx="0" cy="0"/>
          <a:chOff x="0" y="0"/>
          <a:chExt cx="0" cy="0"/>
        </a:xfrm>
      </p:grpSpPr>
      <p:sp>
        <p:nvSpPr>
          <p:cNvPr id="484" name="Google Shape;484;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85" name="Google Shape;485;p21"/>
          <p:cNvSpPr txBox="1">
            <a:spLocks noGrp="1"/>
          </p:cNvSpPr>
          <p:nvPr>
            <p:ph type="subTitle" idx="1"/>
          </p:nvPr>
        </p:nvSpPr>
        <p:spPr>
          <a:xfrm>
            <a:off x="1582148" y="30173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6" name="Google Shape;486;p21"/>
          <p:cNvSpPr txBox="1">
            <a:spLocks noGrp="1"/>
          </p:cNvSpPr>
          <p:nvPr>
            <p:ph type="subTitle" idx="2"/>
          </p:nvPr>
        </p:nvSpPr>
        <p:spPr>
          <a:xfrm>
            <a:off x="7972252" y="30173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7" name="Google Shape;487;p21"/>
          <p:cNvSpPr txBox="1">
            <a:spLocks noGrp="1"/>
          </p:cNvSpPr>
          <p:nvPr>
            <p:ph type="subTitle" idx="3"/>
          </p:nvPr>
        </p:nvSpPr>
        <p:spPr>
          <a:xfrm>
            <a:off x="1582148" y="4928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8" name="Google Shape;488;p21"/>
          <p:cNvSpPr txBox="1">
            <a:spLocks noGrp="1"/>
          </p:cNvSpPr>
          <p:nvPr>
            <p:ph type="subTitle" idx="4"/>
          </p:nvPr>
        </p:nvSpPr>
        <p:spPr>
          <a:xfrm>
            <a:off x="7972252" y="4928533"/>
            <a:ext cx="2637600" cy="88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89" name="Google Shape;489;p21"/>
          <p:cNvSpPr txBox="1">
            <a:spLocks noGrp="1"/>
          </p:cNvSpPr>
          <p:nvPr>
            <p:ph type="subTitle" idx="5"/>
          </p:nvPr>
        </p:nvSpPr>
        <p:spPr>
          <a:xfrm>
            <a:off x="1582148" y="25615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0" name="Google Shape;490;p21"/>
          <p:cNvSpPr txBox="1">
            <a:spLocks noGrp="1"/>
          </p:cNvSpPr>
          <p:nvPr>
            <p:ph type="subTitle" idx="6"/>
          </p:nvPr>
        </p:nvSpPr>
        <p:spPr>
          <a:xfrm>
            <a:off x="1582148" y="44728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1" name="Google Shape;491;p21"/>
          <p:cNvSpPr txBox="1">
            <a:spLocks noGrp="1"/>
          </p:cNvSpPr>
          <p:nvPr>
            <p:ph type="subTitle" idx="7"/>
          </p:nvPr>
        </p:nvSpPr>
        <p:spPr>
          <a:xfrm>
            <a:off x="7972248" y="25615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2" name="Google Shape;492;p21"/>
          <p:cNvSpPr txBox="1">
            <a:spLocks noGrp="1"/>
          </p:cNvSpPr>
          <p:nvPr>
            <p:ph type="subTitle" idx="8"/>
          </p:nvPr>
        </p:nvSpPr>
        <p:spPr>
          <a:xfrm>
            <a:off x="7972248" y="4472867"/>
            <a:ext cx="2637600" cy="502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Bebas Neue"/>
              <a:buNone/>
              <a:defRPr sz="32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32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32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32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32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32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32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3200">
                <a:latin typeface="Bebas Neue"/>
                <a:ea typeface="Bebas Neue"/>
                <a:cs typeface="Bebas Neue"/>
                <a:sym typeface="Bebas Neue"/>
              </a:defRPr>
            </a:lvl9pPr>
          </a:lstStyle>
          <a:p>
            <a:endParaRPr/>
          </a:p>
        </p:txBody>
      </p:sp>
      <p:sp>
        <p:nvSpPr>
          <p:cNvPr id="493" name="Google Shape;493;p21"/>
          <p:cNvSpPr/>
          <p:nvPr/>
        </p:nvSpPr>
        <p:spPr>
          <a:xfrm>
            <a:off x="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94" name="Google Shape;494;p21"/>
          <p:cNvGrpSpPr/>
          <p:nvPr/>
        </p:nvGrpSpPr>
        <p:grpSpPr>
          <a:xfrm flipH="1">
            <a:off x="653944" y="164960"/>
            <a:ext cx="1635529" cy="360475"/>
            <a:chOff x="-737950" y="458900"/>
            <a:chExt cx="549450" cy="121100"/>
          </a:xfrm>
        </p:grpSpPr>
        <p:sp>
          <p:nvSpPr>
            <p:cNvPr id="495" name="Google Shape;495;p2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2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2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500" name="Google Shape;500;p21"/>
          <p:cNvCxnSpPr/>
          <p:nvPr/>
        </p:nvCxnSpPr>
        <p:spPr>
          <a:xfrm>
            <a:off x="11297567"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501" name="Google Shape;501;p21"/>
          <p:cNvCxnSpPr/>
          <p:nvPr/>
        </p:nvCxnSpPr>
        <p:spPr>
          <a:xfrm>
            <a:off x="11627900" y="458960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502" name="Google Shape;502;p21"/>
          <p:cNvCxnSpPr/>
          <p:nvPr/>
        </p:nvCxnSpPr>
        <p:spPr>
          <a:xfrm>
            <a:off x="11957217" y="4589600"/>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31885538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727"/>
        <p:cNvGrpSpPr/>
        <p:nvPr/>
      </p:nvGrpSpPr>
      <p:grpSpPr>
        <a:xfrm>
          <a:off x="0" y="0"/>
          <a:ext cx="0" cy="0"/>
          <a:chOff x="0" y="0"/>
          <a:chExt cx="0" cy="0"/>
        </a:xfrm>
      </p:grpSpPr>
      <p:sp>
        <p:nvSpPr>
          <p:cNvPr id="728" name="Google Shape;728;p25"/>
          <p:cNvSpPr txBox="1">
            <a:spLocks noGrp="1"/>
          </p:cNvSpPr>
          <p:nvPr>
            <p:ph type="title"/>
          </p:nvPr>
        </p:nvSpPr>
        <p:spPr>
          <a:xfrm>
            <a:off x="3571600" y="3454551"/>
            <a:ext cx="5048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29" name="Google Shape;729;p25"/>
          <p:cNvSpPr txBox="1">
            <a:spLocks noGrp="1"/>
          </p:cNvSpPr>
          <p:nvPr>
            <p:ph type="title" idx="2" hasCustomPrompt="1"/>
          </p:nvPr>
        </p:nvSpPr>
        <p:spPr>
          <a:xfrm>
            <a:off x="4723200" y="1811867"/>
            <a:ext cx="2745600" cy="138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30" name="Google Shape;730;p25"/>
          <p:cNvSpPr txBox="1">
            <a:spLocks noGrp="1"/>
          </p:cNvSpPr>
          <p:nvPr>
            <p:ph type="subTitle" idx="1"/>
          </p:nvPr>
        </p:nvSpPr>
        <p:spPr>
          <a:xfrm>
            <a:off x="3160200" y="4576967"/>
            <a:ext cx="5871600" cy="9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731" name="Google Shape;731;p25"/>
          <p:cNvSpPr/>
          <p:nvPr/>
        </p:nvSpPr>
        <p:spPr>
          <a:xfrm>
            <a:off x="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2" name="Google Shape;732;p25"/>
          <p:cNvSpPr/>
          <p:nvPr/>
        </p:nvSpPr>
        <p:spPr>
          <a:xfrm>
            <a:off x="944640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33" name="Google Shape;733;p25"/>
          <p:cNvGrpSpPr/>
          <p:nvPr/>
        </p:nvGrpSpPr>
        <p:grpSpPr>
          <a:xfrm>
            <a:off x="483630" y="3990657"/>
            <a:ext cx="731949" cy="2867337"/>
            <a:chOff x="4713875" y="3872675"/>
            <a:chExt cx="276625" cy="1083650"/>
          </a:xfrm>
        </p:grpSpPr>
        <p:sp>
          <p:nvSpPr>
            <p:cNvPr id="734" name="Google Shape;734;p25"/>
            <p:cNvSpPr/>
            <p:nvPr/>
          </p:nvSpPr>
          <p:spPr>
            <a:xfrm>
              <a:off x="4713875" y="4749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25"/>
            <p:cNvSpPr/>
            <p:nvPr/>
          </p:nvSpPr>
          <p:spPr>
            <a:xfrm>
              <a:off x="4713875" y="45748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25"/>
            <p:cNvSpPr/>
            <p:nvPr/>
          </p:nvSpPr>
          <p:spPr>
            <a:xfrm>
              <a:off x="4713875" y="4662200"/>
              <a:ext cx="30425" cy="30425"/>
            </a:xfrm>
            <a:custGeom>
              <a:avLst/>
              <a:gdLst/>
              <a:ahLst/>
              <a:cxnLst/>
              <a:rect l="l" t="t" r="r" b="b"/>
              <a:pathLst>
                <a:path w="1217" h="1217" extrusionOk="0">
                  <a:moveTo>
                    <a:pt x="609" y="1"/>
                  </a:moveTo>
                  <a:cubicBezTo>
                    <a:pt x="274" y="1"/>
                    <a:pt x="1" y="275"/>
                    <a:pt x="1" y="609"/>
                  </a:cubicBezTo>
                  <a:cubicBezTo>
                    <a:pt x="1" y="943"/>
                    <a:pt x="274" y="1217"/>
                    <a:pt x="609" y="1217"/>
                  </a:cubicBezTo>
                  <a:cubicBezTo>
                    <a:pt x="943" y="1217"/>
                    <a:pt x="1217" y="943"/>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25"/>
            <p:cNvSpPr/>
            <p:nvPr/>
          </p:nvSpPr>
          <p:spPr>
            <a:xfrm>
              <a:off x="4713875" y="44874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25"/>
            <p:cNvSpPr/>
            <p:nvPr/>
          </p:nvSpPr>
          <p:spPr>
            <a:xfrm>
              <a:off x="4713875"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25"/>
            <p:cNvSpPr/>
            <p:nvPr/>
          </p:nvSpPr>
          <p:spPr>
            <a:xfrm>
              <a:off x="4713875" y="4400050"/>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25"/>
            <p:cNvSpPr/>
            <p:nvPr/>
          </p:nvSpPr>
          <p:spPr>
            <a:xfrm>
              <a:off x="4713875" y="4926400"/>
              <a:ext cx="29675" cy="29925"/>
            </a:xfrm>
            <a:custGeom>
              <a:avLst/>
              <a:gdLst/>
              <a:ahLst/>
              <a:cxnLst/>
              <a:rect l="l" t="t" r="r" b="b"/>
              <a:pathLst>
                <a:path w="1187" h="1197" extrusionOk="0">
                  <a:moveTo>
                    <a:pt x="629" y="0"/>
                  </a:moveTo>
                  <a:cubicBezTo>
                    <a:pt x="583" y="0"/>
                    <a:pt x="535" y="4"/>
                    <a:pt x="487" y="11"/>
                  </a:cubicBezTo>
                  <a:cubicBezTo>
                    <a:pt x="457" y="11"/>
                    <a:pt x="426" y="11"/>
                    <a:pt x="396" y="41"/>
                  </a:cubicBezTo>
                  <a:cubicBezTo>
                    <a:pt x="335" y="41"/>
                    <a:pt x="305" y="71"/>
                    <a:pt x="274" y="71"/>
                  </a:cubicBezTo>
                  <a:cubicBezTo>
                    <a:pt x="213" y="132"/>
                    <a:pt x="183" y="132"/>
                    <a:pt x="183" y="163"/>
                  </a:cubicBezTo>
                  <a:cubicBezTo>
                    <a:pt x="92" y="284"/>
                    <a:pt x="1" y="436"/>
                    <a:pt x="1" y="588"/>
                  </a:cubicBezTo>
                  <a:cubicBezTo>
                    <a:pt x="1" y="740"/>
                    <a:pt x="92" y="892"/>
                    <a:pt x="183" y="983"/>
                  </a:cubicBezTo>
                  <a:cubicBezTo>
                    <a:pt x="305" y="1105"/>
                    <a:pt x="457" y="1196"/>
                    <a:pt x="609" y="1196"/>
                  </a:cubicBezTo>
                  <a:cubicBezTo>
                    <a:pt x="761" y="1196"/>
                    <a:pt x="913" y="1105"/>
                    <a:pt x="1034" y="983"/>
                  </a:cubicBezTo>
                  <a:lnTo>
                    <a:pt x="1095" y="923"/>
                  </a:lnTo>
                  <a:cubicBezTo>
                    <a:pt x="1156" y="892"/>
                    <a:pt x="1156" y="831"/>
                    <a:pt x="1156" y="801"/>
                  </a:cubicBezTo>
                  <a:cubicBezTo>
                    <a:pt x="1156" y="771"/>
                    <a:pt x="1186" y="740"/>
                    <a:pt x="1186" y="679"/>
                  </a:cubicBezTo>
                  <a:lnTo>
                    <a:pt x="1186" y="588"/>
                  </a:lnTo>
                  <a:cubicBezTo>
                    <a:pt x="1186" y="436"/>
                    <a:pt x="1095" y="284"/>
                    <a:pt x="1004" y="163"/>
                  </a:cubicBezTo>
                  <a:cubicBezTo>
                    <a:pt x="933" y="45"/>
                    <a:pt x="789"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25"/>
            <p:cNvSpPr/>
            <p:nvPr/>
          </p:nvSpPr>
          <p:spPr>
            <a:xfrm>
              <a:off x="4796700" y="4487450"/>
              <a:ext cx="30425" cy="30400"/>
            </a:xfrm>
            <a:custGeom>
              <a:avLst/>
              <a:gdLst/>
              <a:ahLst/>
              <a:cxnLst/>
              <a:rect l="l" t="t" r="r" b="b"/>
              <a:pathLst>
                <a:path w="1217" h="1216" extrusionOk="0">
                  <a:moveTo>
                    <a:pt x="609" y="0"/>
                  </a:moveTo>
                  <a:cubicBezTo>
                    <a:pt x="274" y="0"/>
                    <a:pt x="1" y="274"/>
                    <a:pt x="1" y="608"/>
                  </a:cubicBezTo>
                  <a:cubicBezTo>
                    <a:pt x="1" y="973"/>
                    <a:pt x="27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25"/>
            <p:cNvSpPr/>
            <p:nvPr/>
          </p:nvSpPr>
          <p:spPr>
            <a:xfrm>
              <a:off x="4796700" y="4574825"/>
              <a:ext cx="30425" cy="30425"/>
            </a:xfrm>
            <a:custGeom>
              <a:avLst/>
              <a:gdLst/>
              <a:ahLst/>
              <a:cxnLst/>
              <a:rect l="l" t="t" r="r" b="b"/>
              <a:pathLst>
                <a:path w="1217" h="1217" extrusionOk="0">
                  <a:moveTo>
                    <a:pt x="609" y="1"/>
                  </a:moveTo>
                  <a:cubicBezTo>
                    <a:pt x="274" y="1"/>
                    <a:pt x="1" y="274"/>
                    <a:pt x="1" y="608"/>
                  </a:cubicBezTo>
                  <a:cubicBezTo>
                    <a:pt x="1" y="973"/>
                    <a:pt x="27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25"/>
            <p:cNvSpPr/>
            <p:nvPr/>
          </p:nvSpPr>
          <p:spPr>
            <a:xfrm>
              <a:off x="4795200" y="4312675"/>
              <a:ext cx="31175" cy="30400"/>
            </a:xfrm>
            <a:custGeom>
              <a:avLst/>
              <a:gdLst/>
              <a:ahLst/>
              <a:cxnLst/>
              <a:rect l="l" t="t" r="r" b="b"/>
              <a:pathLst>
                <a:path w="1247" h="1216" extrusionOk="0">
                  <a:moveTo>
                    <a:pt x="638" y="0"/>
                  </a:moveTo>
                  <a:cubicBezTo>
                    <a:pt x="274" y="0"/>
                    <a:pt x="0" y="274"/>
                    <a:pt x="0" y="608"/>
                  </a:cubicBezTo>
                  <a:cubicBezTo>
                    <a:pt x="0" y="973"/>
                    <a:pt x="274" y="1216"/>
                    <a:pt x="638" y="1216"/>
                  </a:cubicBezTo>
                  <a:cubicBezTo>
                    <a:pt x="973" y="1216"/>
                    <a:pt x="1246" y="973"/>
                    <a:pt x="1246" y="608"/>
                  </a:cubicBezTo>
                  <a:cubicBezTo>
                    <a:pt x="1246" y="274"/>
                    <a:pt x="97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25"/>
            <p:cNvSpPr/>
            <p:nvPr/>
          </p:nvSpPr>
          <p:spPr>
            <a:xfrm>
              <a:off x="4796700" y="48385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25"/>
            <p:cNvSpPr/>
            <p:nvPr/>
          </p:nvSpPr>
          <p:spPr>
            <a:xfrm>
              <a:off x="4796700" y="4751125"/>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25"/>
            <p:cNvSpPr/>
            <p:nvPr/>
          </p:nvSpPr>
          <p:spPr>
            <a:xfrm>
              <a:off x="4796700" y="4663725"/>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25"/>
            <p:cNvSpPr/>
            <p:nvPr/>
          </p:nvSpPr>
          <p:spPr>
            <a:xfrm>
              <a:off x="4795200" y="4400050"/>
              <a:ext cx="31175" cy="30425"/>
            </a:xfrm>
            <a:custGeom>
              <a:avLst/>
              <a:gdLst/>
              <a:ahLst/>
              <a:cxnLst/>
              <a:rect l="l" t="t" r="r" b="b"/>
              <a:pathLst>
                <a:path w="1247" h="1217" extrusionOk="0">
                  <a:moveTo>
                    <a:pt x="638" y="1"/>
                  </a:moveTo>
                  <a:cubicBezTo>
                    <a:pt x="274" y="1"/>
                    <a:pt x="0" y="274"/>
                    <a:pt x="0" y="608"/>
                  </a:cubicBezTo>
                  <a:cubicBezTo>
                    <a:pt x="0" y="973"/>
                    <a:pt x="274" y="1216"/>
                    <a:pt x="638" y="1216"/>
                  </a:cubicBezTo>
                  <a:cubicBezTo>
                    <a:pt x="973" y="1216"/>
                    <a:pt x="1246" y="973"/>
                    <a:pt x="1246" y="608"/>
                  </a:cubicBezTo>
                  <a:cubicBezTo>
                    <a:pt x="1246" y="274"/>
                    <a:pt x="973" y="1"/>
                    <a:pt x="6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25"/>
            <p:cNvSpPr/>
            <p:nvPr/>
          </p:nvSpPr>
          <p:spPr>
            <a:xfrm>
              <a:off x="4795950" y="4925900"/>
              <a:ext cx="30425" cy="30425"/>
            </a:xfrm>
            <a:custGeom>
              <a:avLst/>
              <a:gdLst/>
              <a:ahLst/>
              <a:cxnLst/>
              <a:rect l="l" t="t" r="r" b="b"/>
              <a:pathLst>
                <a:path w="1217" h="1217" extrusionOk="0">
                  <a:moveTo>
                    <a:pt x="605" y="0"/>
                  </a:moveTo>
                  <a:cubicBezTo>
                    <a:pt x="449" y="0"/>
                    <a:pt x="289" y="61"/>
                    <a:pt x="183" y="183"/>
                  </a:cubicBezTo>
                  <a:cubicBezTo>
                    <a:pt x="61" y="304"/>
                    <a:pt x="0" y="456"/>
                    <a:pt x="0" y="608"/>
                  </a:cubicBezTo>
                  <a:cubicBezTo>
                    <a:pt x="0" y="760"/>
                    <a:pt x="61" y="912"/>
                    <a:pt x="183" y="1003"/>
                  </a:cubicBezTo>
                  <a:cubicBezTo>
                    <a:pt x="304" y="1125"/>
                    <a:pt x="456" y="1216"/>
                    <a:pt x="608" y="1216"/>
                  </a:cubicBezTo>
                  <a:cubicBezTo>
                    <a:pt x="760" y="1216"/>
                    <a:pt x="912" y="1125"/>
                    <a:pt x="1003" y="1003"/>
                  </a:cubicBezTo>
                  <a:cubicBezTo>
                    <a:pt x="1125" y="912"/>
                    <a:pt x="1216" y="760"/>
                    <a:pt x="1216" y="608"/>
                  </a:cubicBezTo>
                  <a:cubicBezTo>
                    <a:pt x="1216" y="456"/>
                    <a:pt x="1125" y="304"/>
                    <a:pt x="1003" y="183"/>
                  </a:cubicBezTo>
                  <a:cubicBezTo>
                    <a:pt x="912" y="61"/>
                    <a:pt x="760"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25"/>
            <p:cNvSpPr/>
            <p:nvPr/>
          </p:nvSpPr>
          <p:spPr>
            <a:xfrm>
              <a:off x="4878025" y="4838500"/>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25"/>
            <p:cNvSpPr/>
            <p:nvPr/>
          </p:nvSpPr>
          <p:spPr>
            <a:xfrm>
              <a:off x="4878025" y="4751125"/>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186" y="243"/>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25"/>
            <p:cNvSpPr/>
            <p:nvPr/>
          </p:nvSpPr>
          <p:spPr>
            <a:xfrm>
              <a:off x="4878025" y="4574825"/>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25"/>
            <p:cNvSpPr/>
            <p:nvPr/>
          </p:nvSpPr>
          <p:spPr>
            <a:xfrm>
              <a:off x="4878025" y="4312675"/>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25"/>
            <p:cNvSpPr/>
            <p:nvPr/>
          </p:nvSpPr>
          <p:spPr>
            <a:xfrm>
              <a:off x="4878025" y="466372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186" y="24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25"/>
            <p:cNvSpPr/>
            <p:nvPr/>
          </p:nvSpPr>
          <p:spPr>
            <a:xfrm>
              <a:off x="4878025" y="4487450"/>
              <a:ext cx="30400" cy="30400"/>
            </a:xfrm>
            <a:custGeom>
              <a:avLst/>
              <a:gdLst/>
              <a:ahLst/>
              <a:cxnLst/>
              <a:rect l="l" t="t" r="r" b="b"/>
              <a:pathLst>
                <a:path w="1216" h="1216" extrusionOk="0">
                  <a:moveTo>
                    <a:pt x="608" y="0"/>
                  </a:moveTo>
                  <a:cubicBezTo>
                    <a:pt x="274" y="0"/>
                    <a:pt x="0" y="274"/>
                    <a:pt x="0" y="608"/>
                  </a:cubicBezTo>
                  <a:cubicBezTo>
                    <a:pt x="0" y="973"/>
                    <a:pt x="274" y="1216"/>
                    <a:pt x="608" y="1216"/>
                  </a:cubicBezTo>
                  <a:cubicBezTo>
                    <a:pt x="973" y="1216"/>
                    <a:pt x="1216" y="973"/>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25"/>
            <p:cNvSpPr/>
            <p:nvPr/>
          </p:nvSpPr>
          <p:spPr>
            <a:xfrm>
              <a:off x="4878025" y="4224525"/>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186" y="274"/>
                    <a:pt x="912"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25"/>
            <p:cNvSpPr/>
            <p:nvPr/>
          </p:nvSpPr>
          <p:spPr>
            <a:xfrm>
              <a:off x="4878025" y="4400050"/>
              <a:ext cx="30400" cy="30425"/>
            </a:xfrm>
            <a:custGeom>
              <a:avLst/>
              <a:gdLst/>
              <a:ahLst/>
              <a:cxnLst/>
              <a:rect l="l" t="t" r="r" b="b"/>
              <a:pathLst>
                <a:path w="1216" h="1217" extrusionOk="0">
                  <a:moveTo>
                    <a:pt x="608" y="1"/>
                  </a:moveTo>
                  <a:cubicBezTo>
                    <a:pt x="274" y="1"/>
                    <a:pt x="0" y="274"/>
                    <a:pt x="0" y="608"/>
                  </a:cubicBezTo>
                  <a:cubicBezTo>
                    <a:pt x="0" y="973"/>
                    <a:pt x="274" y="1216"/>
                    <a:pt x="608" y="1216"/>
                  </a:cubicBezTo>
                  <a:cubicBezTo>
                    <a:pt x="973" y="1216"/>
                    <a:pt x="1216" y="973"/>
                    <a:pt x="1216" y="608"/>
                  </a:cubicBezTo>
                  <a:cubicBezTo>
                    <a:pt x="1186" y="274"/>
                    <a:pt x="912"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25"/>
            <p:cNvSpPr/>
            <p:nvPr/>
          </p:nvSpPr>
          <p:spPr>
            <a:xfrm>
              <a:off x="4879525" y="4925900"/>
              <a:ext cx="30425" cy="30425"/>
            </a:xfrm>
            <a:custGeom>
              <a:avLst/>
              <a:gdLst/>
              <a:ahLst/>
              <a:cxnLst/>
              <a:rect l="l" t="t" r="r" b="b"/>
              <a:pathLst>
                <a:path w="1217" h="1217" extrusionOk="0">
                  <a:moveTo>
                    <a:pt x="563" y="0"/>
                  </a:moveTo>
                  <a:cubicBezTo>
                    <a:pt x="411" y="0"/>
                    <a:pt x="259" y="61"/>
                    <a:pt x="153" y="183"/>
                  </a:cubicBezTo>
                  <a:lnTo>
                    <a:pt x="62" y="243"/>
                  </a:lnTo>
                  <a:cubicBezTo>
                    <a:pt x="31" y="304"/>
                    <a:pt x="31" y="335"/>
                    <a:pt x="31" y="365"/>
                  </a:cubicBezTo>
                  <a:cubicBezTo>
                    <a:pt x="31" y="395"/>
                    <a:pt x="1" y="456"/>
                    <a:pt x="1" y="487"/>
                  </a:cubicBezTo>
                  <a:lnTo>
                    <a:pt x="1" y="608"/>
                  </a:lnTo>
                  <a:cubicBezTo>
                    <a:pt x="1" y="760"/>
                    <a:pt x="62" y="912"/>
                    <a:pt x="183" y="1003"/>
                  </a:cubicBezTo>
                  <a:cubicBezTo>
                    <a:pt x="305" y="1125"/>
                    <a:pt x="426" y="1216"/>
                    <a:pt x="609" y="1216"/>
                  </a:cubicBezTo>
                  <a:lnTo>
                    <a:pt x="700" y="1216"/>
                  </a:lnTo>
                  <a:cubicBezTo>
                    <a:pt x="761" y="1216"/>
                    <a:pt x="791" y="1216"/>
                    <a:pt x="822" y="1155"/>
                  </a:cubicBezTo>
                  <a:cubicBezTo>
                    <a:pt x="852" y="1155"/>
                    <a:pt x="913" y="1125"/>
                    <a:pt x="943" y="1125"/>
                  </a:cubicBezTo>
                  <a:cubicBezTo>
                    <a:pt x="974" y="1095"/>
                    <a:pt x="1004" y="1095"/>
                    <a:pt x="1004" y="1064"/>
                  </a:cubicBezTo>
                  <a:cubicBezTo>
                    <a:pt x="1126" y="943"/>
                    <a:pt x="1217" y="791"/>
                    <a:pt x="1217" y="639"/>
                  </a:cubicBezTo>
                  <a:lnTo>
                    <a:pt x="1217" y="517"/>
                  </a:lnTo>
                  <a:cubicBezTo>
                    <a:pt x="1126" y="456"/>
                    <a:pt x="1095" y="395"/>
                    <a:pt x="1095" y="365"/>
                  </a:cubicBezTo>
                  <a:cubicBezTo>
                    <a:pt x="1095" y="335"/>
                    <a:pt x="1065" y="304"/>
                    <a:pt x="1065" y="243"/>
                  </a:cubicBezTo>
                  <a:cubicBezTo>
                    <a:pt x="1004" y="213"/>
                    <a:pt x="1004" y="183"/>
                    <a:pt x="974" y="183"/>
                  </a:cubicBezTo>
                  <a:cubicBezTo>
                    <a:pt x="867" y="61"/>
                    <a:pt x="715"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25"/>
            <p:cNvSpPr/>
            <p:nvPr/>
          </p:nvSpPr>
          <p:spPr>
            <a:xfrm>
              <a:off x="4960075" y="4137125"/>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25"/>
            <p:cNvSpPr/>
            <p:nvPr/>
          </p:nvSpPr>
          <p:spPr>
            <a:xfrm>
              <a:off x="4960075" y="4487450"/>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25"/>
            <p:cNvSpPr/>
            <p:nvPr/>
          </p:nvSpPr>
          <p:spPr>
            <a:xfrm>
              <a:off x="4960075" y="4312675"/>
              <a:ext cx="30425" cy="30400"/>
            </a:xfrm>
            <a:custGeom>
              <a:avLst/>
              <a:gdLst/>
              <a:ahLst/>
              <a:cxnLst/>
              <a:rect l="l" t="t" r="r" b="b"/>
              <a:pathLst>
                <a:path w="1217" h="1216" extrusionOk="0">
                  <a:moveTo>
                    <a:pt x="609" y="0"/>
                  </a:moveTo>
                  <a:cubicBezTo>
                    <a:pt x="274" y="0"/>
                    <a:pt x="1" y="274"/>
                    <a:pt x="1" y="608"/>
                  </a:cubicBezTo>
                  <a:cubicBezTo>
                    <a:pt x="1" y="973"/>
                    <a:pt x="244" y="1216"/>
                    <a:pt x="609" y="1216"/>
                  </a:cubicBezTo>
                  <a:cubicBezTo>
                    <a:pt x="943" y="1216"/>
                    <a:pt x="1217" y="973"/>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25"/>
            <p:cNvSpPr/>
            <p:nvPr/>
          </p:nvSpPr>
          <p:spPr>
            <a:xfrm>
              <a:off x="4960075" y="4224525"/>
              <a:ext cx="30425" cy="30400"/>
            </a:xfrm>
            <a:custGeom>
              <a:avLst/>
              <a:gdLst/>
              <a:ahLst/>
              <a:cxnLst/>
              <a:rect l="l" t="t" r="r" b="b"/>
              <a:pathLst>
                <a:path w="1217" h="1216" extrusionOk="0">
                  <a:moveTo>
                    <a:pt x="609" y="0"/>
                  </a:moveTo>
                  <a:cubicBezTo>
                    <a:pt x="274" y="0"/>
                    <a:pt x="1" y="274"/>
                    <a:pt x="1" y="608"/>
                  </a:cubicBezTo>
                  <a:cubicBezTo>
                    <a:pt x="1" y="942"/>
                    <a:pt x="244" y="1216"/>
                    <a:pt x="609" y="1216"/>
                  </a:cubicBezTo>
                  <a:cubicBezTo>
                    <a:pt x="943" y="1216"/>
                    <a:pt x="1217" y="942"/>
                    <a:pt x="1217" y="608"/>
                  </a:cubicBezTo>
                  <a:cubicBezTo>
                    <a:pt x="1186" y="274"/>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25"/>
            <p:cNvSpPr/>
            <p:nvPr/>
          </p:nvSpPr>
          <p:spPr>
            <a:xfrm>
              <a:off x="4960075" y="4400050"/>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25"/>
            <p:cNvSpPr/>
            <p:nvPr/>
          </p:nvSpPr>
          <p:spPr>
            <a:xfrm>
              <a:off x="4960075" y="4837750"/>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25"/>
            <p:cNvSpPr/>
            <p:nvPr/>
          </p:nvSpPr>
          <p:spPr>
            <a:xfrm>
              <a:off x="4960075" y="4751125"/>
              <a:ext cx="30425" cy="30425"/>
            </a:xfrm>
            <a:custGeom>
              <a:avLst/>
              <a:gdLst/>
              <a:ahLst/>
              <a:cxnLst/>
              <a:rect l="l" t="t" r="r" b="b"/>
              <a:pathLst>
                <a:path w="1217" h="1217" extrusionOk="0">
                  <a:moveTo>
                    <a:pt x="609" y="0"/>
                  </a:moveTo>
                  <a:cubicBezTo>
                    <a:pt x="274" y="0"/>
                    <a:pt x="1" y="243"/>
                    <a:pt x="1" y="608"/>
                  </a:cubicBezTo>
                  <a:cubicBezTo>
                    <a:pt x="1" y="943"/>
                    <a:pt x="244" y="1216"/>
                    <a:pt x="609" y="1216"/>
                  </a:cubicBezTo>
                  <a:cubicBezTo>
                    <a:pt x="943" y="1216"/>
                    <a:pt x="1217" y="943"/>
                    <a:pt x="1217" y="608"/>
                  </a:cubicBezTo>
                  <a:cubicBezTo>
                    <a:pt x="1186" y="243"/>
                    <a:pt x="91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25"/>
            <p:cNvSpPr/>
            <p:nvPr/>
          </p:nvSpPr>
          <p:spPr>
            <a:xfrm>
              <a:off x="4960075" y="4663725"/>
              <a:ext cx="30425" cy="30425"/>
            </a:xfrm>
            <a:custGeom>
              <a:avLst/>
              <a:gdLst/>
              <a:ahLst/>
              <a:cxnLst/>
              <a:rect l="l" t="t" r="r" b="b"/>
              <a:pathLst>
                <a:path w="1217" h="1217" extrusionOk="0">
                  <a:moveTo>
                    <a:pt x="609" y="1"/>
                  </a:moveTo>
                  <a:cubicBezTo>
                    <a:pt x="274" y="1"/>
                    <a:pt x="1" y="244"/>
                    <a:pt x="1" y="609"/>
                  </a:cubicBezTo>
                  <a:cubicBezTo>
                    <a:pt x="1" y="943"/>
                    <a:pt x="244" y="1217"/>
                    <a:pt x="609" y="1217"/>
                  </a:cubicBezTo>
                  <a:cubicBezTo>
                    <a:pt x="943" y="1217"/>
                    <a:pt x="1217" y="943"/>
                    <a:pt x="1217" y="609"/>
                  </a:cubicBezTo>
                  <a:cubicBezTo>
                    <a:pt x="1186" y="24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25"/>
            <p:cNvSpPr/>
            <p:nvPr/>
          </p:nvSpPr>
          <p:spPr>
            <a:xfrm>
              <a:off x="4960075" y="4574825"/>
              <a:ext cx="30425" cy="30425"/>
            </a:xfrm>
            <a:custGeom>
              <a:avLst/>
              <a:gdLst/>
              <a:ahLst/>
              <a:cxnLst/>
              <a:rect l="l" t="t" r="r" b="b"/>
              <a:pathLst>
                <a:path w="1217" h="1217" extrusionOk="0">
                  <a:moveTo>
                    <a:pt x="609" y="1"/>
                  </a:moveTo>
                  <a:cubicBezTo>
                    <a:pt x="274" y="1"/>
                    <a:pt x="1" y="274"/>
                    <a:pt x="1" y="608"/>
                  </a:cubicBezTo>
                  <a:cubicBezTo>
                    <a:pt x="1" y="973"/>
                    <a:pt x="244" y="1216"/>
                    <a:pt x="609" y="1216"/>
                  </a:cubicBezTo>
                  <a:cubicBezTo>
                    <a:pt x="943" y="1216"/>
                    <a:pt x="1217" y="973"/>
                    <a:pt x="1217" y="608"/>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25"/>
            <p:cNvSpPr/>
            <p:nvPr/>
          </p:nvSpPr>
          <p:spPr>
            <a:xfrm>
              <a:off x="4960075" y="4926175"/>
              <a:ext cx="30425" cy="30150"/>
            </a:xfrm>
            <a:custGeom>
              <a:avLst/>
              <a:gdLst/>
              <a:ahLst/>
              <a:cxnLst/>
              <a:rect l="l" t="t" r="r" b="b"/>
              <a:pathLst>
                <a:path w="1217" h="1206" extrusionOk="0">
                  <a:moveTo>
                    <a:pt x="595" y="0"/>
                  </a:moveTo>
                  <a:cubicBezTo>
                    <a:pt x="439" y="0"/>
                    <a:pt x="302" y="77"/>
                    <a:pt x="183" y="172"/>
                  </a:cubicBezTo>
                  <a:cubicBezTo>
                    <a:pt x="62" y="263"/>
                    <a:pt x="1" y="415"/>
                    <a:pt x="1" y="597"/>
                  </a:cubicBezTo>
                  <a:cubicBezTo>
                    <a:pt x="1" y="719"/>
                    <a:pt x="62" y="901"/>
                    <a:pt x="183" y="992"/>
                  </a:cubicBezTo>
                  <a:cubicBezTo>
                    <a:pt x="305" y="1114"/>
                    <a:pt x="457" y="1205"/>
                    <a:pt x="609" y="1205"/>
                  </a:cubicBezTo>
                  <a:cubicBezTo>
                    <a:pt x="670" y="1205"/>
                    <a:pt x="761" y="1205"/>
                    <a:pt x="822" y="1144"/>
                  </a:cubicBezTo>
                  <a:cubicBezTo>
                    <a:pt x="913" y="1114"/>
                    <a:pt x="974" y="1084"/>
                    <a:pt x="1034" y="1023"/>
                  </a:cubicBezTo>
                  <a:cubicBezTo>
                    <a:pt x="1126" y="932"/>
                    <a:pt x="1217" y="780"/>
                    <a:pt x="1217" y="628"/>
                  </a:cubicBezTo>
                  <a:lnTo>
                    <a:pt x="1217" y="506"/>
                  </a:lnTo>
                  <a:cubicBezTo>
                    <a:pt x="1186" y="445"/>
                    <a:pt x="1126" y="384"/>
                    <a:pt x="1126" y="354"/>
                  </a:cubicBezTo>
                  <a:cubicBezTo>
                    <a:pt x="1126" y="324"/>
                    <a:pt x="1095" y="293"/>
                    <a:pt x="1095" y="232"/>
                  </a:cubicBezTo>
                  <a:cubicBezTo>
                    <a:pt x="1065" y="202"/>
                    <a:pt x="1065" y="172"/>
                    <a:pt x="1034" y="172"/>
                  </a:cubicBezTo>
                  <a:lnTo>
                    <a:pt x="943" y="80"/>
                  </a:lnTo>
                  <a:cubicBezTo>
                    <a:pt x="913" y="50"/>
                    <a:pt x="882" y="50"/>
                    <a:pt x="822" y="50"/>
                  </a:cubicBezTo>
                  <a:cubicBezTo>
                    <a:pt x="791" y="50"/>
                    <a:pt x="761" y="20"/>
                    <a:pt x="730" y="20"/>
                  </a:cubicBezTo>
                  <a:cubicBezTo>
                    <a:pt x="684" y="6"/>
                    <a:pt x="639" y="0"/>
                    <a:pt x="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25"/>
            <p:cNvSpPr/>
            <p:nvPr/>
          </p:nvSpPr>
          <p:spPr>
            <a:xfrm>
              <a:off x="4960075" y="3962350"/>
              <a:ext cx="30425" cy="30425"/>
            </a:xfrm>
            <a:custGeom>
              <a:avLst/>
              <a:gdLst/>
              <a:ahLst/>
              <a:cxnLst/>
              <a:rect l="l" t="t" r="r" b="b"/>
              <a:pathLst>
                <a:path w="1217" h="1217" extrusionOk="0">
                  <a:moveTo>
                    <a:pt x="609" y="1"/>
                  </a:moveTo>
                  <a:cubicBezTo>
                    <a:pt x="274" y="1"/>
                    <a:pt x="1" y="274"/>
                    <a:pt x="1" y="609"/>
                  </a:cubicBezTo>
                  <a:cubicBezTo>
                    <a:pt x="1" y="943"/>
                    <a:pt x="24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25"/>
            <p:cNvSpPr/>
            <p:nvPr/>
          </p:nvSpPr>
          <p:spPr>
            <a:xfrm>
              <a:off x="4960075" y="4048975"/>
              <a:ext cx="30425" cy="30425"/>
            </a:xfrm>
            <a:custGeom>
              <a:avLst/>
              <a:gdLst/>
              <a:ahLst/>
              <a:cxnLst/>
              <a:rect l="l" t="t" r="r" b="b"/>
              <a:pathLst>
                <a:path w="1217" h="1217" extrusionOk="0">
                  <a:moveTo>
                    <a:pt x="609" y="1"/>
                  </a:moveTo>
                  <a:cubicBezTo>
                    <a:pt x="274" y="1"/>
                    <a:pt x="1" y="274"/>
                    <a:pt x="1" y="609"/>
                  </a:cubicBezTo>
                  <a:cubicBezTo>
                    <a:pt x="1" y="882"/>
                    <a:pt x="183" y="1095"/>
                    <a:pt x="457" y="1186"/>
                  </a:cubicBezTo>
                  <a:cubicBezTo>
                    <a:pt x="487" y="1186"/>
                    <a:pt x="578" y="1217"/>
                    <a:pt x="609" y="1217"/>
                  </a:cubicBezTo>
                  <a:cubicBezTo>
                    <a:pt x="943" y="1217"/>
                    <a:pt x="1217" y="943"/>
                    <a:pt x="1217" y="609"/>
                  </a:cubicBezTo>
                  <a:cubicBezTo>
                    <a:pt x="1186" y="335"/>
                    <a:pt x="974" y="122"/>
                    <a:pt x="761" y="31"/>
                  </a:cubicBezTo>
                  <a:cubicBezTo>
                    <a:pt x="730" y="31"/>
                    <a:pt x="670"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25"/>
            <p:cNvSpPr/>
            <p:nvPr/>
          </p:nvSpPr>
          <p:spPr>
            <a:xfrm>
              <a:off x="4960075"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25"/>
            <p:cNvSpPr/>
            <p:nvPr/>
          </p:nvSpPr>
          <p:spPr>
            <a:xfrm>
              <a:off x="4878025" y="3872675"/>
              <a:ext cx="30400" cy="31200"/>
            </a:xfrm>
            <a:custGeom>
              <a:avLst/>
              <a:gdLst/>
              <a:ahLst/>
              <a:cxnLst/>
              <a:rect l="l" t="t" r="r" b="b"/>
              <a:pathLst>
                <a:path w="1216" h="1248" extrusionOk="0">
                  <a:moveTo>
                    <a:pt x="608" y="1"/>
                  </a:moveTo>
                  <a:cubicBezTo>
                    <a:pt x="274" y="1"/>
                    <a:pt x="0" y="275"/>
                    <a:pt x="0" y="609"/>
                  </a:cubicBezTo>
                  <a:cubicBezTo>
                    <a:pt x="0" y="974"/>
                    <a:pt x="274" y="1247"/>
                    <a:pt x="608" y="1247"/>
                  </a:cubicBezTo>
                  <a:cubicBezTo>
                    <a:pt x="973" y="1247"/>
                    <a:pt x="1216" y="974"/>
                    <a:pt x="1216" y="609"/>
                  </a:cubicBezTo>
                  <a:cubicBezTo>
                    <a:pt x="1216" y="275"/>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25"/>
            <p:cNvSpPr/>
            <p:nvPr/>
          </p:nvSpPr>
          <p:spPr>
            <a:xfrm>
              <a:off x="4878025" y="4137125"/>
              <a:ext cx="29650" cy="29675"/>
            </a:xfrm>
            <a:custGeom>
              <a:avLst/>
              <a:gdLst/>
              <a:ahLst/>
              <a:cxnLst/>
              <a:rect l="l" t="t" r="r" b="b"/>
              <a:pathLst>
                <a:path w="1186" h="1187" extrusionOk="0">
                  <a:moveTo>
                    <a:pt x="608" y="1"/>
                  </a:moveTo>
                  <a:cubicBezTo>
                    <a:pt x="395" y="1"/>
                    <a:pt x="152" y="153"/>
                    <a:pt x="91" y="335"/>
                  </a:cubicBezTo>
                  <a:cubicBezTo>
                    <a:pt x="91" y="396"/>
                    <a:pt x="91" y="396"/>
                    <a:pt x="61" y="426"/>
                  </a:cubicBezTo>
                  <a:cubicBezTo>
                    <a:pt x="61" y="457"/>
                    <a:pt x="0" y="548"/>
                    <a:pt x="0" y="578"/>
                  </a:cubicBezTo>
                  <a:lnTo>
                    <a:pt x="0" y="669"/>
                  </a:lnTo>
                  <a:cubicBezTo>
                    <a:pt x="61" y="913"/>
                    <a:pt x="213" y="1065"/>
                    <a:pt x="395" y="1125"/>
                  </a:cubicBezTo>
                  <a:cubicBezTo>
                    <a:pt x="456" y="1186"/>
                    <a:pt x="517" y="1186"/>
                    <a:pt x="578" y="1186"/>
                  </a:cubicBezTo>
                  <a:cubicBezTo>
                    <a:pt x="821" y="1186"/>
                    <a:pt x="1034" y="1034"/>
                    <a:pt x="1125" y="852"/>
                  </a:cubicBezTo>
                  <a:cubicBezTo>
                    <a:pt x="1125" y="791"/>
                    <a:pt x="1125" y="791"/>
                    <a:pt x="1155" y="761"/>
                  </a:cubicBezTo>
                  <a:cubicBezTo>
                    <a:pt x="1155" y="730"/>
                    <a:pt x="1186" y="639"/>
                    <a:pt x="1186" y="609"/>
                  </a:cubicBezTo>
                  <a:lnTo>
                    <a:pt x="1186" y="487"/>
                  </a:lnTo>
                  <a:cubicBezTo>
                    <a:pt x="1155" y="274"/>
                    <a:pt x="1003" y="122"/>
                    <a:pt x="821" y="31"/>
                  </a:cubicBezTo>
                  <a:cubicBezTo>
                    <a:pt x="730" y="1"/>
                    <a:pt x="699"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25"/>
            <p:cNvSpPr/>
            <p:nvPr/>
          </p:nvSpPr>
          <p:spPr>
            <a:xfrm>
              <a:off x="4878025" y="4048975"/>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216" y="274"/>
                    <a:pt x="973"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5"/>
            <p:cNvSpPr/>
            <p:nvPr/>
          </p:nvSpPr>
          <p:spPr>
            <a:xfrm>
              <a:off x="4878025" y="3961600"/>
              <a:ext cx="30400" cy="30425"/>
            </a:xfrm>
            <a:custGeom>
              <a:avLst/>
              <a:gdLst/>
              <a:ahLst/>
              <a:cxnLst/>
              <a:rect l="l" t="t" r="r" b="b"/>
              <a:pathLst>
                <a:path w="1216" h="1217" extrusionOk="0">
                  <a:moveTo>
                    <a:pt x="608" y="0"/>
                  </a:moveTo>
                  <a:cubicBezTo>
                    <a:pt x="274" y="0"/>
                    <a:pt x="0" y="243"/>
                    <a:pt x="0" y="608"/>
                  </a:cubicBezTo>
                  <a:cubicBezTo>
                    <a:pt x="0" y="943"/>
                    <a:pt x="274" y="1216"/>
                    <a:pt x="608" y="1216"/>
                  </a:cubicBezTo>
                  <a:cubicBezTo>
                    <a:pt x="973" y="1216"/>
                    <a:pt x="1216" y="943"/>
                    <a:pt x="1216" y="608"/>
                  </a:cubicBezTo>
                  <a:cubicBezTo>
                    <a:pt x="1216" y="274"/>
                    <a:pt x="973" y="0"/>
                    <a:pt x="6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5"/>
            <p:cNvSpPr/>
            <p:nvPr/>
          </p:nvSpPr>
          <p:spPr>
            <a:xfrm>
              <a:off x="4796700" y="39616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5"/>
            <p:cNvSpPr/>
            <p:nvPr/>
          </p:nvSpPr>
          <p:spPr>
            <a:xfrm>
              <a:off x="4796700" y="3874200"/>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5"/>
            <p:cNvSpPr/>
            <p:nvPr/>
          </p:nvSpPr>
          <p:spPr>
            <a:xfrm>
              <a:off x="4795200" y="4224525"/>
              <a:ext cx="31175" cy="30400"/>
            </a:xfrm>
            <a:custGeom>
              <a:avLst/>
              <a:gdLst/>
              <a:ahLst/>
              <a:cxnLst/>
              <a:rect l="l" t="t" r="r" b="b"/>
              <a:pathLst>
                <a:path w="1247" h="1216" extrusionOk="0">
                  <a:moveTo>
                    <a:pt x="638" y="0"/>
                  </a:moveTo>
                  <a:cubicBezTo>
                    <a:pt x="274" y="0"/>
                    <a:pt x="0" y="274"/>
                    <a:pt x="0" y="608"/>
                  </a:cubicBezTo>
                  <a:cubicBezTo>
                    <a:pt x="0" y="882"/>
                    <a:pt x="213" y="1094"/>
                    <a:pt x="426" y="1186"/>
                  </a:cubicBezTo>
                  <a:cubicBezTo>
                    <a:pt x="517" y="1216"/>
                    <a:pt x="547" y="1216"/>
                    <a:pt x="638" y="1216"/>
                  </a:cubicBezTo>
                  <a:cubicBezTo>
                    <a:pt x="973" y="1216"/>
                    <a:pt x="1246" y="942"/>
                    <a:pt x="1246" y="608"/>
                  </a:cubicBezTo>
                  <a:cubicBezTo>
                    <a:pt x="1246" y="334"/>
                    <a:pt x="1094" y="122"/>
                    <a:pt x="821" y="31"/>
                  </a:cubicBezTo>
                  <a:cubicBezTo>
                    <a:pt x="730" y="0"/>
                    <a:pt x="69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5"/>
            <p:cNvSpPr/>
            <p:nvPr/>
          </p:nvSpPr>
          <p:spPr>
            <a:xfrm>
              <a:off x="4796700" y="4137125"/>
              <a:ext cx="30425" cy="3042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186" y="274"/>
                    <a:pt x="91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5"/>
            <p:cNvSpPr/>
            <p:nvPr/>
          </p:nvSpPr>
          <p:spPr>
            <a:xfrm>
              <a:off x="4796700" y="4048975"/>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25"/>
            <p:cNvSpPr/>
            <p:nvPr/>
          </p:nvSpPr>
          <p:spPr>
            <a:xfrm>
              <a:off x="4713875" y="3872675"/>
              <a:ext cx="30425" cy="31200"/>
            </a:xfrm>
            <a:custGeom>
              <a:avLst/>
              <a:gdLst/>
              <a:ahLst/>
              <a:cxnLst/>
              <a:rect l="l" t="t" r="r" b="b"/>
              <a:pathLst>
                <a:path w="1217" h="1248" extrusionOk="0">
                  <a:moveTo>
                    <a:pt x="609" y="1"/>
                  </a:moveTo>
                  <a:cubicBezTo>
                    <a:pt x="274" y="1"/>
                    <a:pt x="1" y="275"/>
                    <a:pt x="1" y="609"/>
                  </a:cubicBezTo>
                  <a:cubicBezTo>
                    <a:pt x="31" y="974"/>
                    <a:pt x="305" y="1247"/>
                    <a:pt x="609" y="1247"/>
                  </a:cubicBezTo>
                  <a:cubicBezTo>
                    <a:pt x="943" y="1247"/>
                    <a:pt x="1217" y="974"/>
                    <a:pt x="1217" y="609"/>
                  </a:cubicBezTo>
                  <a:cubicBezTo>
                    <a:pt x="1217" y="275"/>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25"/>
            <p:cNvSpPr/>
            <p:nvPr/>
          </p:nvSpPr>
          <p:spPr>
            <a:xfrm>
              <a:off x="4713875" y="3961600"/>
              <a:ext cx="30425" cy="30425"/>
            </a:xfrm>
            <a:custGeom>
              <a:avLst/>
              <a:gdLst/>
              <a:ahLst/>
              <a:cxnLst/>
              <a:rect l="l" t="t" r="r" b="b"/>
              <a:pathLst>
                <a:path w="1217" h="1217" extrusionOk="0">
                  <a:moveTo>
                    <a:pt x="609" y="0"/>
                  </a:moveTo>
                  <a:cubicBezTo>
                    <a:pt x="274" y="0"/>
                    <a:pt x="1" y="243"/>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5"/>
            <p:cNvSpPr/>
            <p:nvPr/>
          </p:nvSpPr>
          <p:spPr>
            <a:xfrm>
              <a:off x="4713875" y="4136375"/>
              <a:ext cx="30425" cy="30425"/>
            </a:xfrm>
            <a:custGeom>
              <a:avLst/>
              <a:gdLst/>
              <a:ahLst/>
              <a:cxnLst/>
              <a:rect l="l" t="t" r="r" b="b"/>
              <a:pathLst>
                <a:path w="1217" h="1217" extrusionOk="0">
                  <a:moveTo>
                    <a:pt x="609" y="0"/>
                  </a:moveTo>
                  <a:cubicBezTo>
                    <a:pt x="274" y="0"/>
                    <a:pt x="1" y="274"/>
                    <a:pt x="1" y="608"/>
                  </a:cubicBezTo>
                  <a:cubicBezTo>
                    <a:pt x="31" y="943"/>
                    <a:pt x="305" y="1216"/>
                    <a:pt x="609" y="1216"/>
                  </a:cubicBezTo>
                  <a:cubicBezTo>
                    <a:pt x="943" y="1216"/>
                    <a:pt x="1217" y="943"/>
                    <a:pt x="1217" y="608"/>
                  </a:cubicBezTo>
                  <a:cubicBezTo>
                    <a:pt x="1217" y="274"/>
                    <a:pt x="943"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5"/>
            <p:cNvSpPr/>
            <p:nvPr/>
          </p:nvSpPr>
          <p:spPr>
            <a:xfrm>
              <a:off x="4713875" y="4223750"/>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5"/>
            <p:cNvSpPr/>
            <p:nvPr/>
          </p:nvSpPr>
          <p:spPr>
            <a:xfrm>
              <a:off x="4713875" y="4048975"/>
              <a:ext cx="30425" cy="30425"/>
            </a:xfrm>
            <a:custGeom>
              <a:avLst/>
              <a:gdLst/>
              <a:ahLst/>
              <a:cxnLst/>
              <a:rect l="l" t="t" r="r" b="b"/>
              <a:pathLst>
                <a:path w="1217" h="1217" extrusionOk="0">
                  <a:moveTo>
                    <a:pt x="609" y="1"/>
                  </a:moveTo>
                  <a:cubicBezTo>
                    <a:pt x="274" y="1"/>
                    <a:pt x="1" y="244"/>
                    <a:pt x="1" y="609"/>
                  </a:cubicBezTo>
                  <a:cubicBezTo>
                    <a:pt x="31" y="943"/>
                    <a:pt x="305" y="1217"/>
                    <a:pt x="609" y="1217"/>
                  </a:cubicBezTo>
                  <a:cubicBezTo>
                    <a:pt x="943" y="1217"/>
                    <a:pt x="1217" y="943"/>
                    <a:pt x="1217" y="609"/>
                  </a:cubicBezTo>
                  <a:cubicBezTo>
                    <a:pt x="1217" y="274"/>
                    <a:pt x="943" y="1"/>
                    <a:pt x="6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5"/>
            <p:cNvSpPr/>
            <p:nvPr/>
          </p:nvSpPr>
          <p:spPr>
            <a:xfrm>
              <a:off x="4713875" y="4312675"/>
              <a:ext cx="29675" cy="29650"/>
            </a:xfrm>
            <a:custGeom>
              <a:avLst/>
              <a:gdLst/>
              <a:ahLst/>
              <a:cxnLst/>
              <a:rect l="l" t="t" r="r" b="b"/>
              <a:pathLst>
                <a:path w="1187" h="1186" extrusionOk="0">
                  <a:moveTo>
                    <a:pt x="609" y="0"/>
                  </a:moveTo>
                  <a:cubicBezTo>
                    <a:pt x="396" y="0"/>
                    <a:pt x="153" y="152"/>
                    <a:pt x="92" y="365"/>
                  </a:cubicBezTo>
                  <a:cubicBezTo>
                    <a:pt x="92" y="395"/>
                    <a:pt x="92" y="395"/>
                    <a:pt x="31" y="426"/>
                  </a:cubicBezTo>
                  <a:cubicBezTo>
                    <a:pt x="31" y="456"/>
                    <a:pt x="1" y="547"/>
                    <a:pt x="1" y="578"/>
                  </a:cubicBezTo>
                  <a:lnTo>
                    <a:pt x="1" y="699"/>
                  </a:lnTo>
                  <a:cubicBezTo>
                    <a:pt x="31" y="912"/>
                    <a:pt x="183" y="1064"/>
                    <a:pt x="396" y="1155"/>
                  </a:cubicBezTo>
                  <a:cubicBezTo>
                    <a:pt x="457" y="1185"/>
                    <a:pt x="487" y="1185"/>
                    <a:pt x="578" y="1185"/>
                  </a:cubicBezTo>
                  <a:cubicBezTo>
                    <a:pt x="852" y="1185"/>
                    <a:pt x="1065" y="1003"/>
                    <a:pt x="1156" y="730"/>
                  </a:cubicBezTo>
                  <a:cubicBezTo>
                    <a:pt x="1156" y="699"/>
                    <a:pt x="1186" y="608"/>
                    <a:pt x="1186" y="578"/>
                  </a:cubicBezTo>
                  <a:lnTo>
                    <a:pt x="1186" y="456"/>
                  </a:lnTo>
                  <a:cubicBezTo>
                    <a:pt x="1186" y="274"/>
                    <a:pt x="1034" y="91"/>
                    <a:pt x="791" y="61"/>
                  </a:cubicBezTo>
                  <a:cubicBezTo>
                    <a:pt x="730" y="0"/>
                    <a:pt x="700"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786" name="Google Shape;786;p25"/>
          <p:cNvCxnSpPr/>
          <p:nvPr/>
        </p:nvCxnSpPr>
        <p:spPr>
          <a:xfrm>
            <a:off x="10258033" y="63154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787" name="Google Shape;787;p25"/>
          <p:cNvCxnSpPr/>
          <p:nvPr/>
        </p:nvCxnSpPr>
        <p:spPr>
          <a:xfrm>
            <a:off x="10258033" y="6518667"/>
            <a:ext cx="2372000" cy="0"/>
          </a:xfrm>
          <a:prstGeom prst="straightConnector1">
            <a:avLst/>
          </a:prstGeom>
          <a:noFill/>
          <a:ln w="19050" cap="flat" cmpd="sng">
            <a:solidFill>
              <a:srgbClr val="3F5294"/>
            </a:solidFill>
            <a:prstDash val="solid"/>
            <a:round/>
            <a:headEnd type="none" w="med" len="med"/>
            <a:tailEnd type="none" w="med" len="med"/>
          </a:ln>
        </p:spPr>
      </p:cxnSp>
      <p:sp>
        <p:nvSpPr>
          <p:cNvPr id="788" name="Google Shape;788;p25"/>
          <p:cNvSpPr/>
          <p:nvPr/>
        </p:nvSpPr>
        <p:spPr>
          <a:xfrm rot="5400000">
            <a:off x="702780" y="-344275"/>
            <a:ext cx="894859" cy="2300383"/>
          </a:xfrm>
          <a:custGeom>
            <a:avLst/>
            <a:gdLst/>
            <a:ahLst/>
            <a:cxnLst/>
            <a:rect l="l" t="t" r="r" b="b"/>
            <a:pathLst>
              <a:path w="23010" h="59151" fill="none" extrusionOk="0">
                <a:moveTo>
                  <a:pt x="0" y="59150"/>
                </a:moveTo>
                <a:lnTo>
                  <a:pt x="0" y="11520"/>
                </a:lnTo>
                <a:cubicBezTo>
                  <a:pt x="0" y="5168"/>
                  <a:pt x="5168" y="1"/>
                  <a:pt x="11490" y="1"/>
                </a:cubicBezTo>
                <a:lnTo>
                  <a:pt x="11490" y="1"/>
                </a:lnTo>
                <a:cubicBezTo>
                  <a:pt x="17843" y="1"/>
                  <a:pt x="23010" y="5168"/>
                  <a:pt x="23010" y="11520"/>
                </a:cubicBezTo>
                <a:lnTo>
                  <a:pt x="23010" y="59150"/>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9" name="Google Shape;789;p25"/>
          <p:cNvCxnSpPr/>
          <p:nvPr/>
        </p:nvCxnSpPr>
        <p:spPr>
          <a:xfrm>
            <a:off x="10258033" y="6721867"/>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9747339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790"/>
        <p:cNvGrpSpPr/>
        <p:nvPr/>
      </p:nvGrpSpPr>
      <p:grpSpPr>
        <a:xfrm>
          <a:off x="0" y="0"/>
          <a:ext cx="0" cy="0"/>
          <a:chOff x="0" y="0"/>
          <a:chExt cx="0" cy="0"/>
        </a:xfrm>
      </p:grpSpPr>
      <p:sp>
        <p:nvSpPr>
          <p:cNvPr id="791" name="Google Shape;791;p26"/>
          <p:cNvSpPr txBox="1">
            <a:spLocks noGrp="1"/>
          </p:cNvSpPr>
          <p:nvPr>
            <p:ph type="title"/>
          </p:nvPr>
        </p:nvSpPr>
        <p:spPr>
          <a:xfrm>
            <a:off x="5393433" y="3460467"/>
            <a:ext cx="5847600" cy="11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792" name="Google Shape;792;p26"/>
          <p:cNvSpPr txBox="1">
            <a:spLocks noGrp="1"/>
          </p:cNvSpPr>
          <p:nvPr>
            <p:ph type="title" idx="2" hasCustomPrompt="1"/>
          </p:nvPr>
        </p:nvSpPr>
        <p:spPr>
          <a:xfrm>
            <a:off x="8497467" y="1812033"/>
            <a:ext cx="2743200" cy="1382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793" name="Google Shape;793;p26"/>
          <p:cNvSpPr txBox="1">
            <a:spLocks noGrp="1"/>
          </p:cNvSpPr>
          <p:nvPr>
            <p:ph type="subTitle" idx="1"/>
          </p:nvPr>
        </p:nvSpPr>
        <p:spPr>
          <a:xfrm>
            <a:off x="5393267" y="4582867"/>
            <a:ext cx="5847600" cy="91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794" name="Google Shape;794;p26"/>
          <p:cNvSpPr/>
          <p:nvPr/>
        </p:nvSpPr>
        <p:spPr>
          <a:xfrm>
            <a:off x="0"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5" name="Google Shape;795;p26"/>
          <p:cNvSpPr/>
          <p:nvPr/>
        </p:nvSpPr>
        <p:spPr>
          <a:xfrm>
            <a:off x="747884" y="1466633"/>
            <a:ext cx="406160" cy="5589864"/>
          </a:xfrm>
          <a:custGeom>
            <a:avLst/>
            <a:gdLst/>
            <a:ahLst/>
            <a:cxnLst/>
            <a:rect l="l" t="t" r="r" b="b"/>
            <a:pathLst>
              <a:path w="5716" h="78664" extrusionOk="0">
                <a:moveTo>
                  <a:pt x="2858" y="0"/>
                </a:moveTo>
                <a:cubicBezTo>
                  <a:pt x="1308" y="0"/>
                  <a:pt x="1" y="1277"/>
                  <a:pt x="1" y="2857"/>
                </a:cubicBezTo>
                <a:lnTo>
                  <a:pt x="1" y="75807"/>
                </a:lnTo>
                <a:cubicBezTo>
                  <a:pt x="1" y="77387"/>
                  <a:pt x="1308" y="78664"/>
                  <a:pt x="2858" y="78664"/>
                </a:cubicBezTo>
                <a:cubicBezTo>
                  <a:pt x="4408" y="78664"/>
                  <a:pt x="5715" y="77357"/>
                  <a:pt x="5715" y="75807"/>
                </a:cubicBezTo>
                <a:lnTo>
                  <a:pt x="5715" y="2857"/>
                </a:lnTo>
                <a:cubicBezTo>
                  <a:pt x="5715" y="1277"/>
                  <a:pt x="4408" y="0"/>
                  <a:pt x="285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96" name="Google Shape;796;p26"/>
          <p:cNvCxnSpPr/>
          <p:nvPr/>
        </p:nvCxnSpPr>
        <p:spPr>
          <a:xfrm>
            <a:off x="8171600" y="6532100"/>
            <a:ext cx="40204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8922894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797"/>
        <p:cNvGrpSpPr/>
        <p:nvPr/>
      </p:nvGrpSpPr>
      <p:grpSpPr>
        <a:xfrm>
          <a:off x="0" y="0"/>
          <a:ext cx="0" cy="0"/>
          <a:chOff x="0" y="0"/>
          <a:chExt cx="0" cy="0"/>
        </a:xfrm>
      </p:grpSpPr>
      <p:sp>
        <p:nvSpPr>
          <p:cNvPr id="798" name="Google Shape;798;p27"/>
          <p:cNvSpPr/>
          <p:nvPr/>
        </p:nvSpPr>
        <p:spPr>
          <a:xfrm>
            <a:off x="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9" name="Google Shape;799;p27"/>
          <p:cNvSpPr/>
          <p:nvPr/>
        </p:nvSpPr>
        <p:spPr>
          <a:xfrm>
            <a:off x="9446400" y="0"/>
            <a:ext cx="274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00" name="Google Shape;800;p27"/>
          <p:cNvSpPr txBox="1">
            <a:spLocks noGrp="1"/>
          </p:cNvSpPr>
          <p:nvPr>
            <p:ph type="title"/>
          </p:nvPr>
        </p:nvSpPr>
        <p:spPr>
          <a:xfrm>
            <a:off x="2057600" y="3432233"/>
            <a:ext cx="8076800" cy="112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333"/>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801" name="Google Shape;801;p27"/>
          <p:cNvSpPr txBox="1">
            <a:spLocks noGrp="1"/>
          </p:cNvSpPr>
          <p:nvPr>
            <p:ph type="title" idx="2" hasCustomPrompt="1"/>
          </p:nvPr>
        </p:nvSpPr>
        <p:spPr>
          <a:xfrm>
            <a:off x="4722000" y="1653933"/>
            <a:ext cx="2745600" cy="15408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802" name="Google Shape;802;p27"/>
          <p:cNvSpPr txBox="1">
            <a:spLocks noGrp="1"/>
          </p:cNvSpPr>
          <p:nvPr>
            <p:ph type="subTitle" idx="1"/>
          </p:nvPr>
        </p:nvSpPr>
        <p:spPr>
          <a:xfrm>
            <a:off x="2057600" y="4554633"/>
            <a:ext cx="8076800" cy="9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grpSp>
        <p:nvGrpSpPr>
          <p:cNvPr id="803" name="Google Shape;803;p27"/>
          <p:cNvGrpSpPr/>
          <p:nvPr/>
        </p:nvGrpSpPr>
        <p:grpSpPr>
          <a:xfrm rot="5400000">
            <a:off x="9302600" y="4278385"/>
            <a:ext cx="4201733" cy="957500"/>
            <a:chOff x="5719975" y="3030725"/>
            <a:chExt cx="3151300" cy="718125"/>
          </a:xfrm>
        </p:grpSpPr>
        <p:sp>
          <p:nvSpPr>
            <p:cNvPr id="804" name="Google Shape;804;p27"/>
            <p:cNvSpPr/>
            <p:nvPr/>
          </p:nvSpPr>
          <p:spPr>
            <a:xfrm>
              <a:off x="6282300" y="3030725"/>
              <a:ext cx="2588975" cy="321475"/>
            </a:xfrm>
            <a:custGeom>
              <a:avLst/>
              <a:gdLst/>
              <a:ahLst/>
              <a:cxnLst/>
              <a:rect l="l" t="t" r="r" b="b"/>
              <a:pathLst>
                <a:path w="103559" h="12859" fill="none" extrusionOk="0">
                  <a:moveTo>
                    <a:pt x="6414" y="31"/>
                  </a:moveTo>
                  <a:cubicBezTo>
                    <a:pt x="2858" y="31"/>
                    <a:pt x="0" y="2919"/>
                    <a:pt x="0" y="6445"/>
                  </a:cubicBezTo>
                  <a:lnTo>
                    <a:pt x="0" y="6445"/>
                  </a:lnTo>
                  <a:cubicBezTo>
                    <a:pt x="0" y="10031"/>
                    <a:pt x="2888" y="12858"/>
                    <a:pt x="6414" y="12858"/>
                  </a:cubicBezTo>
                  <a:lnTo>
                    <a:pt x="103559" y="12858"/>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7"/>
            <p:cNvSpPr/>
            <p:nvPr/>
          </p:nvSpPr>
          <p:spPr>
            <a:xfrm>
              <a:off x="5719975" y="3426625"/>
              <a:ext cx="2588975" cy="322225"/>
            </a:xfrm>
            <a:custGeom>
              <a:avLst/>
              <a:gdLst/>
              <a:ahLst/>
              <a:cxnLst/>
              <a:rect l="l" t="t" r="r" b="b"/>
              <a:pathLst>
                <a:path w="103559" h="12889" fill="none" extrusionOk="0">
                  <a:moveTo>
                    <a:pt x="6414" y="31"/>
                  </a:moveTo>
                  <a:cubicBezTo>
                    <a:pt x="2858" y="31"/>
                    <a:pt x="1" y="2919"/>
                    <a:pt x="1" y="6475"/>
                  </a:cubicBezTo>
                  <a:lnTo>
                    <a:pt x="1" y="6475"/>
                  </a:lnTo>
                  <a:cubicBezTo>
                    <a:pt x="1" y="10031"/>
                    <a:pt x="2888" y="12889"/>
                    <a:pt x="6414" y="12889"/>
                  </a:cubicBezTo>
                  <a:lnTo>
                    <a:pt x="103559" y="12889"/>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6" name="Google Shape;806;p27"/>
          <p:cNvGrpSpPr/>
          <p:nvPr/>
        </p:nvGrpSpPr>
        <p:grpSpPr>
          <a:xfrm rot="10800000">
            <a:off x="229970" y="228889"/>
            <a:ext cx="2098949" cy="2241385"/>
            <a:chOff x="4921325" y="1013225"/>
            <a:chExt cx="1175575" cy="1255350"/>
          </a:xfrm>
        </p:grpSpPr>
        <p:sp>
          <p:nvSpPr>
            <p:cNvPr id="807" name="Google Shape;807;p27"/>
            <p:cNvSpPr/>
            <p:nvPr/>
          </p:nvSpPr>
          <p:spPr>
            <a:xfrm>
              <a:off x="4921325" y="2238925"/>
              <a:ext cx="30425" cy="29650"/>
            </a:xfrm>
            <a:custGeom>
              <a:avLst/>
              <a:gdLst/>
              <a:ahLst/>
              <a:cxnLst/>
              <a:rect l="l" t="t" r="r" b="b"/>
              <a:pathLst>
                <a:path w="1217" h="1186" extrusionOk="0">
                  <a:moveTo>
                    <a:pt x="593" y="1"/>
                  </a:moveTo>
                  <a:cubicBezTo>
                    <a:pt x="441" y="1"/>
                    <a:pt x="289" y="61"/>
                    <a:pt x="183" y="183"/>
                  </a:cubicBezTo>
                  <a:cubicBezTo>
                    <a:pt x="62" y="274"/>
                    <a:pt x="1" y="426"/>
                    <a:pt x="1" y="578"/>
                  </a:cubicBezTo>
                  <a:cubicBezTo>
                    <a:pt x="1" y="730"/>
                    <a:pt x="62" y="882"/>
                    <a:pt x="183" y="1004"/>
                  </a:cubicBezTo>
                  <a:cubicBezTo>
                    <a:pt x="305" y="1125"/>
                    <a:pt x="457" y="1186"/>
                    <a:pt x="609" y="1186"/>
                  </a:cubicBezTo>
                  <a:cubicBezTo>
                    <a:pt x="761" y="1186"/>
                    <a:pt x="913" y="1125"/>
                    <a:pt x="1004" y="1004"/>
                  </a:cubicBezTo>
                  <a:cubicBezTo>
                    <a:pt x="1125" y="882"/>
                    <a:pt x="1217" y="730"/>
                    <a:pt x="1217" y="578"/>
                  </a:cubicBezTo>
                  <a:cubicBezTo>
                    <a:pt x="1217" y="426"/>
                    <a:pt x="1125" y="274"/>
                    <a:pt x="1004" y="183"/>
                  </a:cubicBezTo>
                  <a:cubicBezTo>
                    <a:pt x="897" y="61"/>
                    <a:pt x="745" y="1"/>
                    <a:pt x="5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7"/>
            <p:cNvSpPr/>
            <p:nvPr/>
          </p:nvSpPr>
          <p:spPr>
            <a:xfrm>
              <a:off x="5003400" y="2150775"/>
              <a:ext cx="30425" cy="30425"/>
            </a:xfrm>
            <a:custGeom>
              <a:avLst/>
              <a:gdLst/>
              <a:ahLst/>
              <a:cxnLst/>
              <a:rect l="l" t="t" r="r" b="b"/>
              <a:pathLst>
                <a:path w="1217" h="1217" extrusionOk="0">
                  <a:moveTo>
                    <a:pt x="608" y="1"/>
                  </a:moveTo>
                  <a:cubicBezTo>
                    <a:pt x="274" y="1"/>
                    <a:pt x="0" y="274"/>
                    <a:pt x="0" y="609"/>
                  </a:cubicBezTo>
                  <a:cubicBezTo>
                    <a:pt x="0" y="912"/>
                    <a:pt x="274" y="1186"/>
                    <a:pt x="608" y="1216"/>
                  </a:cubicBezTo>
                  <a:cubicBezTo>
                    <a:pt x="973" y="1216"/>
                    <a:pt x="1216" y="973"/>
                    <a:pt x="1216" y="609"/>
                  </a:cubicBezTo>
                  <a:cubicBezTo>
                    <a:pt x="1216" y="274"/>
                    <a:pt x="973"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7"/>
            <p:cNvSpPr/>
            <p:nvPr/>
          </p:nvSpPr>
          <p:spPr>
            <a:xfrm>
              <a:off x="5003400" y="2239100"/>
              <a:ext cx="30425" cy="29475"/>
            </a:xfrm>
            <a:custGeom>
              <a:avLst/>
              <a:gdLst/>
              <a:ahLst/>
              <a:cxnLst/>
              <a:rect l="l" t="t" r="r" b="b"/>
              <a:pathLst>
                <a:path w="1217" h="1179" extrusionOk="0">
                  <a:moveTo>
                    <a:pt x="584" y="1"/>
                  </a:moveTo>
                  <a:cubicBezTo>
                    <a:pt x="442" y="1"/>
                    <a:pt x="296" y="63"/>
                    <a:pt x="183" y="176"/>
                  </a:cubicBezTo>
                  <a:cubicBezTo>
                    <a:pt x="92" y="267"/>
                    <a:pt x="0" y="419"/>
                    <a:pt x="0" y="571"/>
                  </a:cubicBezTo>
                  <a:lnTo>
                    <a:pt x="0" y="693"/>
                  </a:lnTo>
                  <a:cubicBezTo>
                    <a:pt x="0" y="723"/>
                    <a:pt x="31" y="784"/>
                    <a:pt x="31" y="814"/>
                  </a:cubicBezTo>
                  <a:cubicBezTo>
                    <a:pt x="31" y="845"/>
                    <a:pt x="31" y="875"/>
                    <a:pt x="92" y="936"/>
                  </a:cubicBezTo>
                  <a:lnTo>
                    <a:pt x="152" y="997"/>
                  </a:lnTo>
                  <a:cubicBezTo>
                    <a:pt x="274" y="1118"/>
                    <a:pt x="426" y="1179"/>
                    <a:pt x="578" y="1179"/>
                  </a:cubicBezTo>
                  <a:cubicBezTo>
                    <a:pt x="760" y="1179"/>
                    <a:pt x="882" y="1118"/>
                    <a:pt x="1064" y="997"/>
                  </a:cubicBezTo>
                  <a:cubicBezTo>
                    <a:pt x="1095" y="997"/>
                    <a:pt x="1095" y="966"/>
                    <a:pt x="1155" y="936"/>
                  </a:cubicBezTo>
                  <a:cubicBezTo>
                    <a:pt x="1155" y="875"/>
                    <a:pt x="1186" y="845"/>
                    <a:pt x="1186" y="814"/>
                  </a:cubicBezTo>
                  <a:cubicBezTo>
                    <a:pt x="1216" y="753"/>
                    <a:pt x="1216" y="723"/>
                    <a:pt x="1216" y="693"/>
                  </a:cubicBezTo>
                  <a:lnTo>
                    <a:pt x="1216" y="571"/>
                  </a:lnTo>
                  <a:cubicBezTo>
                    <a:pt x="1216" y="419"/>
                    <a:pt x="1155" y="267"/>
                    <a:pt x="1034" y="145"/>
                  </a:cubicBezTo>
                  <a:cubicBezTo>
                    <a:pt x="1034" y="115"/>
                    <a:pt x="1004" y="115"/>
                    <a:pt x="943" y="85"/>
                  </a:cubicBezTo>
                  <a:cubicBezTo>
                    <a:pt x="912" y="85"/>
                    <a:pt x="882" y="54"/>
                    <a:pt x="852" y="54"/>
                  </a:cubicBezTo>
                  <a:cubicBezTo>
                    <a:pt x="791" y="24"/>
                    <a:pt x="760" y="24"/>
                    <a:pt x="730" y="24"/>
                  </a:cubicBezTo>
                  <a:cubicBezTo>
                    <a:pt x="683" y="8"/>
                    <a:pt x="634" y="1"/>
                    <a:pt x="5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27"/>
            <p:cNvSpPr/>
            <p:nvPr/>
          </p:nvSpPr>
          <p:spPr>
            <a:xfrm>
              <a:off x="5085475" y="2062625"/>
              <a:ext cx="30425" cy="118575"/>
            </a:xfrm>
            <a:custGeom>
              <a:avLst/>
              <a:gdLst/>
              <a:ahLst/>
              <a:cxnLst/>
              <a:rect l="l" t="t" r="r" b="b"/>
              <a:pathLst>
                <a:path w="1217" h="4743" extrusionOk="0">
                  <a:moveTo>
                    <a:pt x="608" y="1"/>
                  </a:moveTo>
                  <a:cubicBezTo>
                    <a:pt x="274" y="1"/>
                    <a:pt x="0" y="274"/>
                    <a:pt x="0" y="609"/>
                  </a:cubicBezTo>
                  <a:cubicBezTo>
                    <a:pt x="0" y="943"/>
                    <a:pt x="274" y="1217"/>
                    <a:pt x="608" y="1217"/>
                  </a:cubicBezTo>
                  <a:cubicBezTo>
                    <a:pt x="942" y="1217"/>
                    <a:pt x="1216" y="943"/>
                    <a:pt x="1216" y="609"/>
                  </a:cubicBezTo>
                  <a:cubicBezTo>
                    <a:pt x="1216" y="274"/>
                    <a:pt x="942" y="1"/>
                    <a:pt x="608" y="1"/>
                  </a:cubicBezTo>
                  <a:close/>
                  <a:moveTo>
                    <a:pt x="608" y="3527"/>
                  </a:moveTo>
                  <a:cubicBezTo>
                    <a:pt x="274" y="3527"/>
                    <a:pt x="0" y="3800"/>
                    <a:pt x="0" y="4135"/>
                  </a:cubicBezTo>
                  <a:cubicBezTo>
                    <a:pt x="0" y="4438"/>
                    <a:pt x="274" y="4712"/>
                    <a:pt x="608" y="4742"/>
                  </a:cubicBezTo>
                  <a:cubicBezTo>
                    <a:pt x="942" y="4742"/>
                    <a:pt x="1216" y="4499"/>
                    <a:pt x="1216" y="4135"/>
                  </a:cubicBezTo>
                  <a:cubicBezTo>
                    <a:pt x="1216" y="3800"/>
                    <a:pt x="942" y="3527"/>
                    <a:pt x="608" y="352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27"/>
            <p:cNvSpPr/>
            <p:nvPr/>
          </p:nvSpPr>
          <p:spPr>
            <a:xfrm>
              <a:off x="5085475"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27"/>
            <p:cNvSpPr/>
            <p:nvPr/>
          </p:nvSpPr>
          <p:spPr>
            <a:xfrm>
              <a:off x="5166775" y="1975250"/>
              <a:ext cx="30425" cy="205950"/>
            </a:xfrm>
            <a:custGeom>
              <a:avLst/>
              <a:gdLst/>
              <a:ahLst/>
              <a:cxnLst/>
              <a:rect l="l" t="t" r="r" b="b"/>
              <a:pathLst>
                <a:path w="1217" h="8238" extrusionOk="0">
                  <a:moveTo>
                    <a:pt x="608" y="0"/>
                  </a:moveTo>
                  <a:cubicBezTo>
                    <a:pt x="274" y="0"/>
                    <a:pt x="1" y="274"/>
                    <a:pt x="1" y="608"/>
                  </a:cubicBezTo>
                  <a:cubicBezTo>
                    <a:pt x="1" y="943"/>
                    <a:pt x="274" y="1216"/>
                    <a:pt x="608" y="1216"/>
                  </a:cubicBezTo>
                  <a:cubicBezTo>
                    <a:pt x="973" y="1216"/>
                    <a:pt x="1216" y="943"/>
                    <a:pt x="1216" y="608"/>
                  </a:cubicBezTo>
                  <a:cubicBezTo>
                    <a:pt x="1216" y="274"/>
                    <a:pt x="973" y="0"/>
                    <a:pt x="608" y="0"/>
                  </a:cubicBezTo>
                  <a:close/>
                  <a:moveTo>
                    <a:pt x="608" y="3496"/>
                  </a:moveTo>
                  <a:cubicBezTo>
                    <a:pt x="274" y="3496"/>
                    <a:pt x="1" y="3769"/>
                    <a:pt x="1" y="4104"/>
                  </a:cubicBezTo>
                  <a:cubicBezTo>
                    <a:pt x="1" y="4438"/>
                    <a:pt x="274" y="4712"/>
                    <a:pt x="608" y="4712"/>
                  </a:cubicBezTo>
                  <a:cubicBezTo>
                    <a:pt x="973" y="4712"/>
                    <a:pt x="1216" y="4438"/>
                    <a:pt x="1216" y="4104"/>
                  </a:cubicBezTo>
                  <a:cubicBezTo>
                    <a:pt x="1216" y="3769"/>
                    <a:pt x="973" y="3496"/>
                    <a:pt x="608" y="3496"/>
                  </a:cubicBezTo>
                  <a:close/>
                  <a:moveTo>
                    <a:pt x="608" y="7022"/>
                  </a:moveTo>
                  <a:cubicBezTo>
                    <a:pt x="274" y="7022"/>
                    <a:pt x="1" y="7295"/>
                    <a:pt x="1" y="7630"/>
                  </a:cubicBezTo>
                  <a:cubicBezTo>
                    <a:pt x="1" y="7933"/>
                    <a:pt x="274" y="8207"/>
                    <a:pt x="608" y="8237"/>
                  </a:cubicBezTo>
                  <a:cubicBezTo>
                    <a:pt x="973" y="8237"/>
                    <a:pt x="1216" y="7994"/>
                    <a:pt x="1216" y="7630"/>
                  </a:cubicBezTo>
                  <a:cubicBezTo>
                    <a:pt x="1216" y="7295"/>
                    <a:pt x="973" y="7022"/>
                    <a:pt x="608" y="702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27"/>
            <p:cNvSpPr/>
            <p:nvPr/>
          </p:nvSpPr>
          <p:spPr>
            <a:xfrm>
              <a:off x="5167525" y="2238925"/>
              <a:ext cx="30425" cy="29650"/>
            </a:xfrm>
            <a:custGeom>
              <a:avLst/>
              <a:gdLst/>
              <a:ahLst/>
              <a:cxnLst/>
              <a:rect l="l" t="t" r="r" b="b"/>
              <a:pathLst>
                <a:path w="1217" h="1186" extrusionOk="0">
                  <a:moveTo>
                    <a:pt x="624" y="1"/>
                  </a:moveTo>
                  <a:cubicBezTo>
                    <a:pt x="472" y="1"/>
                    <a:pt x="320" y="61"/>
                    <a:pt x="214" y="183"/>
                  </a:cubicBezTo>
                  <a:cubicBezTo>
                    <a:pt x="92" y="274"/>
                    <a:pt x="1" y="426"/>
                    <a:pt x="1" y="578"/>
                  </a:cubicBezTo>
                  <a:lnTo>
                    <a:pt x="1" y="700"/>
                  </a:lnTo>
                  <a:cubicBezTo>
                    <a:pt x="1" y="730"/>
                    <a:pt x="62" y="791"/>
                    <a:pt x="62" y="821"/>
                  </a:cubicBezTo>
                  <a:cubicBezTo>
                    <a:pt x="62" y="852"/>
                    <a:pt x="62" y="882"/>
                    <a:pt x="92" y="943"/>
                  </a:cubicBezTo>
                  <a:lnTo>
                    <a:pt x="183" y="1004"/>
                  </a:lnTo>
                  <a:cubicBezTo>
                    <a:pt x="274" y="1125"/>
                    <a:pt x="426" y="1186"/>
                    <a:pt x="578" y="1186"/>
                  </a:cubicBezTo>
                  <a:cubicBezTo>
                    <a:pt x="730" y="1186"/>
                    <a:pt x="882" y="1125"/>
                    <a:pt x="1034" y="1004"/>
                  </a:cubicBezTo>
                  <a:cubicBezTo>
                    <a:pt x="1156" y="882"/>
                    <a:pt x="1217" y="730"/>
                    <a:pt x="1217" y="578"/>
                  </a:cubicBezTo>
                  <a:cubicBezTo>
                    <a:pt x="1217"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27"/>
            <p:cNvSpPr/>
            <p:nvPr/>
          </p:nvSpPr>
          <p:spPr>
            <a:xfrm>
              <a:off x="5248850" y="1887850"/>
              <a:ext cx="30425" cy="293350"/>
            </a:xfrm>
            <a:custGeom>
              <a:avLst/>
              <a:gdLst/>
              <a:ahLst/>
              <a:cxnLst/>
              <a:rect l="l" t="t" r="r" b="b"/>
              <a:pathLst>
                <a:path w="1217" h="11734" extrusionOk="0">
                  <a:moveTo>
                    <a:pt x="608" y="1"/>
                  </a:moveTo>
                  <a:cubicBezTo>
                    <a:pt x="274" y="1"/>
                    <a:pt x="0" y="274"/>
                    <a:pt x="0" y="609"/>
                  </a:cubicBezTo>
                  <a:cubicBezTo>
                    <a:pt x="0" y="943"/>
                    <a:pt x="274" y="1217"/>
                    <a:pt x="608" y="1217"/>
                  </a:cubicBezTo>
                  <a:cubicBezTo>
                    <a:pt x="943" y="1217"/>
                    <a:pt x="1216" y="943"/>
                    <a:pt x="1216" y="609"/>
                  </a:cubicBezTo>
                  <a:cubicBezTo>
                    <a:pt x="1216" y="274"/>
                    <a:pt x="943" y="1"/>
                    <a:pt x="608" y="1"/>
                  </a:cubicBezTo>
                  <a:close/>
                  <a:moveTo>
                    <a:pt x="608" y="3496"/>
                  </a:moveTo>
                  <a:cubicBezTo>
                    <a:pt x="274" y="3496"/>
                    <a:pt x="0" y="3770"/>
                    <a:pt x="0" y="4104"/>
                  </a:cubicBezTo>
                  <a:cubicBezTo>
                    <a:pt x="0" y="4439"/>
                    <a:pt x="274" y="4712"/>
                    <a:pt x="608" y="4712"/>
                  </a:cubicBezTo>
                  <a:cubicBezTo>
                    <a:pt x="943" y="4712"/>
                    <a:pt x="1216" y="4439"/>
                    <a:pt x="1216" y="4104"/>
                  </a:cubicBezTo>
                  <a:cubicBezTo>
                    <a:pt x="1216" y="3770"/>
                    <a:pt x="943" y="3496"/>
                    <a:pt x="608" y="3496"/>
                  </a:cubicBezTo>
                  <a:close/>
                  <a:moveTo>
                    <a:pt x="608" y="6992"/>
                  </a:moveTo>
                  <a:cubicBezTo>
                    <a:pt x="274" y="6992"/>
                    <a:pt x="0" y="7265"/>
                    <a:pt x="0" y="7600"/>
                  </a:cubicBezTo>
                  <a:cubicBezTo>
                    <a:pt x="0" y="7934"/>
                    <a:pt x="274" y="8208"/>
                    <a:pt x="608" y="8208"/>
                  </a:cubicBezTo>
                  <a:cubicBezTo>
                    <a:pt x="943" y="8208"/>
                    <a:pt x="1216" y="7934"/>
                    <a:pt x="1216" y="7600"/>
                  </a:cubicBezTo>
                  <a:cubicBezTo>
                    <a:pt x="1216" y="7265"/>
                    <a:pt x="943" y="6992"/>
                    <a:pt x="608" y="6992"/>
                  </a:cubicBezTo>
                  <a:close/>
                  <a:moveTo>
                    <a:pt x="608" y="10518"/>
                  </a:moveTo>
                  <a:cubicBezTo>
                    <a:pt x="274" y="10518"/>
                    <a:pt x="0" y="10791"/>
                    <a:pt x="0" y="11126"/>
                  </a:cubicBezTo>
                  <a:cubicBezTo>
                    <a:pt x="0" y="11429"/>
                    <a:pt x="274" y="11703"/>
                    <a:pt x="608" y="11733"/>
                  </a:cubicBezTo>
                  <a:cubicBezTo>
                    <a:pt x="943" y="11733"/>
                    <a:pt x="1216" y="11490"/>
                    <a:pt x="1216" y="11126"/>
                  </a:cubicBezTo>
                  <a:cubicBezTo>
                    <a:pt x="1216" y="10791"/>
                    <a:pt x="943" y="10518"/>
                    <a:pt x="608" y="1051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7"/>
            <p:cNvSpPr/>
            <p:nvPr/>
          </p:nvSpPr>
          <p:spPr>
            <a:xfrm>
              <a:off x="524885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7"/>
            <p:cNvSpPr/>
            <p:nvPr/>
          </p:nvSpPr>
          <p:spPr>
            <a:xfrm>
              <a:off x="5330150" y="1800475"/>
              <a:ext cx="30425" cy="380725"/>
            </a:xfrm>
            <a:custGeom>
              <a:avLst/>
              <a:gdLst/>
              <a:ahLst/>
              <a:cxnLst/>
              <a:rect l="l" t="t" r="r" b="b"/>
              <a:pathLst>
                <a:path w="1217" h="15229" extrusionOk="0">
                  <a:moveTo>
                    <a:pt x="609" y="0"/>
                  </a:moveTo>
                  <a:cubicBezTo>
                    <a:pt x="274" y="0"/>
                    <a:pt x="1" y="274"/>
                    <a:pt x="1" y="608"/>
                  </a:cubicBezTo>
                  <a:cubicBezTo>
                    <a:pt x="1" y="912"/>
                    <a:pt x="274" y="1186"/>
                    <a:pt x="609" y="1216"/>
                  </a:cubicBezTo>
                  <a:cubicBezTo>
                    <a:pt x="973" y="1216"/>
                    <a:pt x="1216" y="943"/>
                    <a:pt x="1216" y="608"/>
                  </a:cubicBezTo>
                  <a:cubicBezTo>
                    <a:pt x="1216" y="274"/>
                    <a:pt x="973" y="0"/>
                    <a:pt x="609" y="0"/>
                  </a:cubicBezTo>
                  <a:close/>
                  <a:moveTo>
                    <a:pt x="609" y="3496"/>
                  </a:moveTo>
                  <a:cubicBezTo>
                    <a:pt x="274" y="3496"/>
                    <a:pt x="1" y="3769"/>
                    <a:pt x="1" y="4104"/>
                  </a:cubicBezTo>
                  <a:cubicBezTo>
                    <a:pt x="1" y="4438"/>
                    <a:pt x="274" y="4712"/>
                    <a:pt x="609" y="4712"/>
                  </a:cubicBezTo>
                  <a:cubicBezTo>
                    <a:pt x="973" y="4712"/>
                    <a:pt x="1216" y="4438"/>
                    <a:pt x="1216" y="4104"/>
                  </a:cubicBezTo>
                  <a:cubicBezTo>
                    <a:pt x="1216" y="3769"/>
                    <a:pt x="973" y="3496"/>
                    <a:pt x="609" y="3496"/>
                  </a:cubicBezTo>
                  <a:close/>
                  <a:moveTo>
                    <a:pt x="609" y="6991"/>
                  </a:moveTo>
                  <a:cubicBezTo>
                    <a:pt x="274" y="6991"/>
                    <a:pt x="1" y="7265"/>
                    <a:pt x="1" y="7599"/>
                  </a:cubicBezTo>
                  <a:cubicBezTo>
                    <a:pt x="1" y="7934"/>
                    <a:pt x="274" y="8207"/>
                    <a:pt x="609" y="8207"/>
                  </a:cubicBezTo>
                  <a:cubicBezTo>
                    <a:pt x="973" y="8207"/>
                    <a:pt x="1216" y="7934"/>
                    <a:pt x="1216" y="7599"/>
                  </a:cubicBezTo>
                  <a:cubicBezTo>
                    <a:pt x="1216" y="7265"/>
                    <a:pt x="973" y="6991"/>
                    <a:pt x="609" y="6991"/>
                  </a:cubicBezTo>
                  <a:close/>
                  <a:moveTo>
                    <a:pt x="609" y="10487"/>
                  </a:moveTo>
                  <a:cubicBezTo>
                    <a:pt x="274" y="10487"/>
                    <a:pt x="1" y="10760"/>
                    <a:pt x="1" y="11095"/>
                  </a:cubicBezTo>
                  <a:cubicBezTo>
                    <a:pt x="1" y="11429"/>
                    <a:pt x="274" y="11703"/>
                    <a:pt x="609" y="11703"/>
                  </a:cubicBezTo>
                  <a:cubicBezTo>
                    <a:pt x="973" y="11703"/>
                    <a:pt x="1216" y="11429"/>
                    <a:pt x="1216" y="11095"/>
                  </a:cubicBezTo>
                  <a:cubicBezTo>
                    <a:pt x="1216" y="10760"/>
                    <a:pt x="973" y="10487"/>
                    <a:pt x="609" y="10487"/>
                  </a:cubicBezTo>
                  <a:close/>
                  <a:moveTo>
                    <a:pt x="609" y="14013"/>
                  </a:moveTo>
                  <a:cubicBezTo>
                    <a:pt x="274" y="14013"/>
                    <a:pt x="1" y="14286"/>
                    <a:pt x="1" y="14621"/>
                  </a:cubicBezTo>
                  <a:cubicBezTo>
                    <a:pt x="1" y="14924"/>
                    <a:pt x="274" y="15198"/>
                    <a:pt x="609" y="15228"/>
                  </a:cubicBezTo>
                  <a:cubicBezTo>
                    <a:pt x="973" y="15228"/>
                    <a:pt x="1216" y="14985"/>
                    <a:pt x="1216" y="14621"/>
                  </a:cubicBezTo>
                  <a:cubicBezTo>
                    <a:pt x="1216" y="14286"/>
                    <a:pt x="973" y="14013"/>
                    <a:pt x="609" y="1401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7"/>
            <p:cNvSpPr/>
            <p:nvPr/>
          </p:nvSpPr>
          <p:spPr>
            <a:xfrm>
              <a:off x="5330150" y="2238925"/>
              <a:ext cx="30425" cy="29650"/>
            </a:xfrm>
            <a:custGeom>
              <a:avLst/>
              <a:gdLst/>
              <a:ahLst/>
              <a:cxnLst/>
              <a:rect l="l" t="t" r="r" b="b"/>
              <a:pathLst>
                <a:path w="1217" h="1186" extrusionOk="0">
                  <a:moveTo>
                    <a:pt x="624" y="1"/>
                  </a:moveTo>
                  <a:cubicBezTo>
                    <a:pt x="472" y="1"/>
                    <a:pt x="320" y="61"/>
                    <a:pt x="213" y="183"/>
                  </a:cubicBezTo>
                  <a:cubicBezTo>
                    <a:pt x="92" y="274"/>
                    <a:pt x="1" y="426"/>
                    <a:pt x="1" y="578"/>
                  </a:cubicBezTo>
                  <a:cubicBezTo>
                    <a:pt x="1" y="730"/>
                    <a:pt x="92" y="882"/>
                    <a:pt x="213" y="1004"/>
                  </a:cubicBezTo>
                  <a:cubicBezTo>
                    <a:pt x="305" y="1125"/>
                    <a:pt x="457" y="1186"/>
                    <a:pt x="609" y="1186"/>
                  </a:cubicBezTo>
                  <a:cubicBezTo>
                    <a:pt x="700" y="1186"/>
                    <a:pt x="761" y="1156"/>
                    <a:pt x="852" y="1125"/>
                  </a:cubicBezTo>
                  <a:cubicBezTo>
                    <a:pt x="912" y="1125"/>
                    <a:pt x="1004" y="1034"/>
                    <a:pt x="1034" y="1004"/>
                  </a:cubicBezTo>
                  <a:cubicBezTo>
                    <a:pt x="1156" y="882"/>
                    <a:pt x="1216" y="730"/>
                    <a:pt x="1216" y="578"/>
                  </a:cubicBezTo>
                  <a:cubicBezTo>
                    <a:pt x="1216" y="426"/>
                    <a:pt x="1156" y="274"/>
                    <a:pt x="1034" y="183"/>
                  </a:cubicBezTo>
                  <a:cubicBezTo>
                    <a:pt x="928" y="61"/>
                    <a:pt x="776" y="1"/>
                    <a:pt x="62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27"/>
            <p:cNvSpPr/>
            <p:nvPr/>
          </p:nvSpPr>
          <p:spPr>
            <a:xfrm>
              <a:off x="5412225" y="1712325"/>
              <a:ext cx="30425" cy="468875"/>
            </a:xfrm>
            <a:custGeom>
              <a:avLst/>
              <a:gdLst/>
              <a:ahLst/>
              <a:cxnLst/>
              <a:rect l="l" t="t" r="r" b="b"/>
              <a:pathLst>
                <a:path w="1217" h="18755"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moveTo>
                    <a:pt x="608" y="3526"/>
                  </a:moveTo>
                  <a:cubicBezTo>
                    <a:pt x="274" y="3526"/>
                    <a:pt x="0" y="3800"/>
                    <a:pt x="0" y="4134"/>
                  </a:cubicBezTo>
                  <a:cubicBezTo>
                    <a:pt x="0" y="4438"/>
                    <a:pt x="274" y="4712"/>
                    <a:pt x="608" y="4742"/>
                  </a:cubicBezTo>
                  <a:cubicBezTo>
                    <a:pt x="943" y="4742"/>
                    <a:pt x="1216" y="4469"/>
                    <a:pt x="1216" y="4134"/>
                  </a:cubicBezTo>
                  <a:cubicBezTo>
                    <a:pt x="1216" y="3800"/>
                    <a:pt x="943" y="3526"/>
                    <a:pt x="608" y="3526"/>
                  </a:cubicBezTo>
                  <a:close/>
                  <a:moveTo>
                    <a:pt x="608" y="7022"/>
                  </a:moveTo>
                  <a:cubicBezTo>
                    <a:pt x="274" y="7022"/>
                    <a:pt x="0" y="7295"/>
                    <a:pt x="0" y="7630"/>
                  </a:cubicBezTo>
                  <a:cubicBezTo>
                    <a:pt x="0" y="7964"/>
                    <a:pt x="274" y="8238"/>
                    <a:pt x="608" y="8238"/>
                  </a:cubicBezTo>
                  <a:cubicBezTo>
                    <a:pt x="943" y="8238"/>
                    <a:pt x="1216" y="7964"/>
                    <a:pt x="1216" y="7630"/>
                  </a:cubicBezTo>
                  <a:cubicBezTo>
                    <a:pt x="1216" y="7295"/>
                    <a:pt x="943" y="7022"/>
                    <a:pt x="608" y="7022"/>
                  </a:cubicBezTo>
                  <a:close/>
                  <a:moveTo>
                    <a:pt x="608" y="10517"/>
                  </a:moveTo>
                  <a:cubicBezTo>
                    <a:pt x="274" y="10517"/>
                    <a:pt x="0" y="10791"/>
                    <a:pt x="0" y="11125"/>
                  </a:cubicBezTo>
                  <a:cubicBezTo>
                    <a:pt x="0" y="11460"/>
                    <a:pt x="274" y="11733"/>
                    <a:pt x="608" y="11733"/>
                  </a:cubicBezTo>
                  <a:cubicBezTo>
                    <a:pt x="943" y="11733"/>
                    <a:pt x="1216" y="11460"/>
                    <a:pt x="1216" y="11125"/>
                  </a:cubicBezTo>
                  <a:cubicBezTo>
                    <a:pt x="1216" y="10791"/>
                    <a:pt x="943" y="10517"/>
                    <a:pt x="608" y="10517"/>
                  </a:cubicBezTo>
                  <a:close/>
                  <a:moveTo>
                    <a:pt x="608" y="14013"/>
                  </a:moveTo>
                  <a:cubicBezTo>
                    <a:pt x="274" y="14013"/>
                    <a:pt x="0" y="14286"/>
                    <a:pt x="0" y="14621"/>
                  </a:cubicBezTo>
                  <a:cubicBezTo>
                    <a:pt x="0" y="14955"/>
                    <a:pt x="274" y="15229"/>
                    <a:pt x="608" y="15229"/>
                  </a:cubicBezTo>
                  <a:cubicBezTo>
                    <a:pt x="943" y="15229"/>
                    <a:pt x="1216" y="14955"/>
                    <a:pt x="1216" y="14621"/>
                  </a:cubicBezTo>
                  <a:cubicBezTo>
                    <a:pt x="1216" y="14286"/>
                    <a:pt x="943" y="14013"/>
                    <a:pt x="608" y="14013"/>
                  </a:cubicBezTo>
                  <a:close/>
                  <a:moveTo>
                    <a:pt x="608" y="17539"/>
                  </a:moveTo>
                  <a:cubicBezTo>
                    <a:pt x="274" y="17539"/>
                    <a:pt x="0" y="17812"/>
                    <a:pt x="0" y="18147"/>
                  </a:cubicBezTo>
                  <a:cubicBezTo>
                    <a:pt x="0" y="18450"/>
                    <a:pt x="274" y="18724"/>
                    <a:pt x="608" y="18754"/>
                  </a:cubicBezTo>
                  <a:cubicBezTo>
                    <a:pt x="943" y="18754"/>
                    <a:pt x="1216" y="18511"/>
                    <a:pt x="1216" y="18147"/>
                  </a:cubicBezTo>
                  <a:cubicBezTo>
                    <a:pt x="1216" y="17812"/>
                    <a:pt x="943" y="17539"/>
                    <a:pt x="608" y="1753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27"/>
            <p:cNvSpPr/>
            <p:nvPr/>
          </p:nvSpPr>
          <p:spPr>
            <a:xfrm>
              <a:off x="5412225" y="2239200"/>
              <a:ext cx="30425" cy="29375"/>
            </a:xfrm>
            <a:custGeom>
              <a:avLst/>
              <a:gdLst/>
              <a:ahLst/>
              <a:cxnLst/>
              <a:rect l="l" t="t" r="r" b="b"/>
              <a:pathLst>
                <a:path w="1217" h="1175" extrusionOk="0">
                  <a:moveTo>
                    <a:pt x="606" y="1"/>
                  </a:moveTo>
                  <a:cubicBezTo>
                    <a:pt x="567" y="1"/>
                    <a:pt x="527" y="7"/>
                    <a:pt x="487" y="20"/>
                  </a:cubicBezTo>
                  <a:cubicBezTo>
                    <a:pt x="456" y="20"/>
                    <a:pt x="395" y="50"/>
                    <a:pt x="365" y="50"/>
                  </a:cubicBezTo>
                  <a:cubicBezTo>
                    <a:pt x="335" y="50"/>
                    <a:pt x="304" y="50"/>
                    <a:pt x="274" y="81"/>
                  </a:cubicBezTo>
                  <a:cubicBezTo>
                    <a:pt x="274" y="111"/>
                    <a:pt x="213" y="111"/>
                    <a:pt x="183" y="172"/>
                  </a:cubicBezTo>
                  <a:cubicBezTo>
                    <a:pt x="61" y="263"/>
                    <a:pt x="0" y="415"/>
                    <a:pt x="0" y="567"/>
                  </a:cubicBezTo>
                  <a:cubicBezTo>
                    <a:pt x="0" y="719"/>
                    <a:pt x="61" y="871"/>
                    <a:pt x="183" y="993"/>
                  </a:cubicBezTo>
                  <a:cubicBezTo>
                    <a:pt x="304" y="1114"/>
                    <a:pt x="456" y="1175"/>
                    <a:pt x="608" y="1175"/>
                  </a:cubicBezTo>
                  <a:cubicBezTo>
                    <a:pt x="760" y="1175"/>
                    <a:pt x="912" y="1114"/>
                    <a:pt x="1064" y="993"/>
                  </a:cubicBezTo>
                  <a:cubicBezTo>
                    <a:pt x="1095" y="993"/>
                    <a:pt x="1095" y="962"/>
                    <a:pt x="1125" y="932"/>
                  </a:cubicBezTo>
                  <a:cubicBezTo>
                    <a:pt x="1125" y="871"/>
                    <a:pt x="1155" y="841"/>
                    <a:pt x="1155" y="810"/>
                  </a:cubicBezTo>
                  <a:cubicBezTo>
                    <a:pt x="1155" y="780"/>
                    <a:pt x="1216" y="719"/>
                    <a:pt x="1216" y="689"/>
                  </a:cubicBezTo>
                  <a:lnTo>
                    <a:pt x="1216" y="567"/>
                  </a:lnTo>
                  <a:cubicBezTo>
                    <a:pt x="1216" y="415"/>
                    <a:pt x="1125" y="263"/>
                    <a:pt x="1003" y="172"/>
                  </a:cubicBezTo>
                  <a:cubicBezTo>
                    <a:pt x="885" y="77"/>
                    <a:pt x="748" y="1"/>
                    <a:pt x="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27"/>
            <p:cNvSpPr/>
            <p:nvPr/>
          </p:nvSpPr>
          <p:spPr>
            <a:xfrm>
              <a:off x="5493525" y="1624925"/>
              <a:ext cx="30425" cy="556275"/>
            </a:xfrm>
            <a:custGeom>
              <a:avLst/>
              <a:gdLst/>
              <a:ahLst/>
              <a:cxnLst/>
              <a:rect l="l" t="t" r="r" b="b"/>
              <a:pathLst>
                <a:path w="1217" h="22251" extrusionOk="0">
                  <a:moveTo>
                    <a:pt x="609" y="1"/>
                  </a:moveTo>
                  <a:cubicBezTo>
                    <a:pt x="274" y="1"/>
                    <a:pt x="1" y="244"/>
                    <a:pt x="1" y="609"/>
                  </a:cubicBezTo>
                  <a:cubicBezTo>
                    <a:pt x="1" y="943"/>
                    <a:pt x="274" y="1217"/>
                    <a:pt x="609" y="1217"/>
                  </a:cubicBezTo>
                  <a:cubicBezTo>
                    <a:pt x="943" y="1217"/>
                    <a:pt x="1217" y="943"/>
                    <a:pt x="1217" y="609"/>
                  </a:cubicBezTo>
                  <a:cubicBezTo>
                    <a:pt x="1217" y="274"/>
                    <a:pt x="943" y="1"/>
                    <a:pt x="609" y="1"/>
                  </a:cubicBezTo>
                  <a:close/>
                  <a:moveTo>
                    <a:pt x="609" y="3496"/>
                  </a:moveTo>
                  <a:cubicBezTo>
                    <a:pt x="274" y="3496"/>
                    <a:pt x="1" y="3770"/>
                    <a:pt x="1" y="4104"/>
                  </a:cubicBezTo>
                  <a:cubicBezTo>
                    <a:pt x="1" y="4439"/>
                    <a:pt x="274" y="4712"/>
                    <a:pt x="609" y="4712"/>
                  </a:cubicBezTo>
                  <a:cubicBezTo>
                    <a:pt x="943" y="4712"/>
                    <a:pt x="1217" y="4439"/>
                    <a:pt x="1217" y="4104"/>
                  </a:cubicBezTo>
                  <a:cubicBezTo>
                    <a:pt x="1217" y="3770"/>
                    <a:pt x="943" y="3496"/>
                    <a:pt x="609" y="3496"/>
                  </a:cubicBezTo>
                  <a:close/>
                  <a:moveTo>
                    <a:pt x="609" y="7022"/>
                  </a:moveTo>
                  <a:cubicBezTo>
                    <a:pt x="274" y="7022"/>
                    <a:pt x="1" y="7296"/>
                    <a:pt x="1" y="7630"/>
                  </a:cubicBezTo>
                  <a:cubicBezTo>
                    <a:pt x="1" y="7934"/>
                    <a:pt x="274" y="8208"/>
                    <a:pt x="609" y="8238"/>
                  </a:cubicBezTo>
                  <a:cubicBezTo>
                    <a:pt x="943" y="8238"/>
                    <a:pt x="1217" y="7965"/>
                    <a:pt x="1217" y="7630"/>
                  </a:cubicBezTo>
                  <a:cubicBezTo>
                    <a:pt x="1217" y="7296"/>
                    <a:pt x="943" y="7022"/>
                    <a:pt x="609" y="7022"/>
                  </a:cubicBezTo>
                  <a:close/>
                  <a:moveTo>
                    <a:pt x="609" y="10518"/>
                  </a:moveTo>
                  <a:cubicBezTo>
                    <a:pt x="274" y="10518"/>
                    <a:pt x="1" y="10791"/>
                    <a:pt x="1" y="11126"/>
                  </a:cubicBezTo>
                  <a:cubicBezTo>
                    <a:pt x="1" y="11460"/>
                    <a:pt x="274" y="11734"/>
                    <a:pt x="609" y="11734"/>
                  </a:cubicBezTo>
                  <a:cubicBezTo>
                    <a:pt x="943" y="11734"/>
                    <a:pt x="1217" y="11460"/>
                    <a:pt x="1217" y="11126"/>
                  </a:cubicBezTo>
                  <a:cubicBezTo>
                    <a:pt x="1217" y="10791"/>
                    <a:pt x="943" y="10518"/>
                    <a:pt x="609" y="10518"/>
                  </a:cubicBezTo>
                  <a:close/>
                  <a:moveTo>
                    <a:pt x="609" y="14013"/>
                  </a:moveTo>
                  <a:cubicBezTo>
                    <a:pt x="274" y="14013"/>
                    <a:pt x="1" y="14287"/>
                    <a:pt x="1" y="14621"/>
                  </a:cubicBezTo>
                  <a:cubicBezTo>
                    <a:pt x="1" y="14956"/>
                    <a:pt x="274" y="15229"/>
                    <a:pt x="609" y="15229"/>
                  </a:cubicBezTo>
                  <a:cubicBezTo>
                    <a:pt x="943" y="15229"/>
                    <a:pt x="1217" y="14956"/>
                    <a:pt x="1217" y="14621"/>
                  </a:cubicBezTo>
                  <a:cubicBezTo>
                    <a:pt x="1217" y="14287"/>
                    <a:pt x="943" y="14013"/>
                    <a:pt x="609" y="14013"/>
                  </a:cubicBezTo>
                  <a:close/>
                  <a:moveTo>
                    <a:pt x="609" y="17509"/>
                  </a:moveTo>
                  <a:cubicBezTo>
                    <a:pt x="274" y="17509"/>
                    <a:pt x="1" y="17782"/>
                    <a:pt x="1" y="18117"/>
                  </a:cubicBezTo>
                  <a:cubicBezTo>
                    <a:pt x="1" y="18451"/>
                    <a:pt x="274" y="18725"/>
                    <a:pt x="609" y="18725"/>
                  </a:cubicBezTo>
                  <a:cubicBezTo>
                    <a:pt x="943" y="18725"/>
                    <a:pt x="1217" y="18451"/>
                    <a:pt x="1217" y="18117"/>
                  </a:cubicBezTo>
                  <a:cubicBezTo>
                    <a:pt x="1217" y="17782"/>
                    <a:pt x="943" y="17509"/>
                    <a:pt x="609" y="17509"/>
                  </a:cubicBezTo>
                  <a:close/>
                  <a:moveTo>
                    <a:pt x="609" y="21035"/>
                  </a:moveTo>
                  <a:cubicBezTo>
                    <a:pt x="274" y="21035"/>
                    <a:pt x="1" y="21308"/>
                    <a:pt x="1" y="21643"/>
                  </a:cubicBezTo>
                  <a:cubicBezTo>
                    <a:pt x="1" y="21946"/>
                    <a:pt x="274" y="22220"/>
                    <a:pt x="609" y="22250"/>
                  </a:cubicBezTo>
                  <a:cubicBezTo>
                    <a:pt x="943" y="22250"/>
                    <a:pt x="1217" y="22007"/>
                    <a:pt x="1217" y="21643"/>
                  </a:cubicBezTo>
                  <a:cubicBezTo>
                    <a:pt x="1217" y="21308"/>
                    <a:pt x="943" y="21035"/>
                    <a:pt x="609" y="2103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27"/>
            <p:cNvSpPr/>
            <p:nvPr/>
          </p:nvSpPr>
          <p:spPr>
            <a:xfrm>
              <a:off x="5493525" y="2239200"/>
              <a:ext cx="30425" cy="29375"/>
            </a:xfrm>
            <a:custGeom>
              <a:avLst/>
              <a:gdLst/>
              <a:ahLst/>
              <a:cxnLst/>
              <a:rect l="l" t="t" r="r" b="b"/>
              <a:pathLst>
                <a:path w="1217" h="1175" extrusionOk="0">
                  <a:moveTo>
                    <a:pt x="623" y="1"/>
                  </a:moveTo>
                  <a:cubicBezTo>
                    <a:pt x="579" y="1"/>
                    <a:pt x="534" y="7"/>
                    <a:pt x="487" y="20"/>
                  </a:cubicBezTo>
                  <a:cubicBezTo>
                    <a:pt x="457" y="20"/>
                    <a:pt x="426" y="50"/>
                    <a:pt x="396" y="50"/>
                  </a:cubicBezTo>
                  <a:cubicBezTo>
                    <a:pt x="365" y="50"/>
                    <a:pt x="305" y="50"/>
                    <a:pt x="274" y="81"/>
                  </a:cubicBezTo>
                  <a:cubicBezTo>
                    <a:pt x="274" y="111"/>
                    <a:pt x="244" y="111"/>
                    <a:pt x="183" y="172"/>
                  </a:cubicBezTo>
                  <a:cubicBezTo>
                    <a:pt x="92" y="263"/>
                    <a:pt x="1" y="415"/>
                    <a:pt x="1" y="567"/>
                  </a:cubicBezTo>
                  <a:cubicBezTo>
                    <a:pt x="1" y="719"/>
                    <a:pt x="92" y="871"/>
                    <a:pt x="183" y="993"/>
                  </a:cubicBezTo>
                  <a:cubicBezTo>
                    <a:pt x="305" y="1114"/>
                    <a:pt x="457" y="1175"/>
                    <a:pt x="609" y="1175"/>
                  </a:cubicBezTo>
                  <a:cubicBezTo>
                    <a:pt x="761" y="1175"/>
                    <a:pt x="913" y="1114"/>
                    <a:pt x="1065" y="993"/>
                  </a:cubicBezTo>
                  <a:cubicBezTo>
                    <a:pt x="1095" y="993"/>
                    <a:pt x="1095" y="962"/>
                    <a:pt x="1156" y="932"/>
                  </a:cubicBezTo>
                  <a:cubicBezTo>
                    <a:pt x="1156" y="871"/>
                    <a:pt x="1186" y="841"/>
                    <a:pt x="1186" y="810"/>
                  </a:cubicBezTo>
                  <a:cubicBezTo>
                    <a:pt x="1217" y="780"/>
                    <a:pt x="1217" y="719"/>
                    <a:pt x="1217" y="689"/>
                  </a:cubicBezTo>
                  <a:lnTo>
                    <a:pt x="1217" y="567"/>
                  </a:lnTo>
                  <a:cubicBezTo>
                    <a:pt x="1217" y="415"/>
                    <a:pt x="1156" y="263"/>
                    <a:pt x="1034" y="172"/>
                  </a:cubicBezTo>
                  <a:cubicBezTo>
                    <a:pt x="915" y="77"/>
                    <a:pt x="778" y="1"/>
                    <a:pt x="6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27"/>
            <p:cNvSpPr/>
            <p:nvPr/>
          </p:nvSpPr>
          <p:spPr>
            <a:xfrm>
              <a:off x="5576350" y="1537550"/>
              <a:ext cx="30425" cy="643650"/>
            </a:xfrm>
            <a:custGeom>
              <a:avLst/>
              <a:gdLst/>
              <a:ahLst/>
              <a:cxnLst/>
              <a:rect l="l" t="t" r="r" b="b"/>
              <a:pathLst>
                <a:path w="1217" h="25746" extrusionOk="0">
                  <a:moveTo>
                    <a:pt x="609" y="0"/>
                  </a:moveTo>
                  <a:cubicBezTo>
                    <a:pt x="274" y="0"/>
                    <a:pt x="1" y="274"/>
                    <a:pt x="1" y="608"/>
                  </a:cubicBezTo>
                  <a:cubicBezTo>
                    <a:pt x="1" y="943"/>
                    <a:pt x="274" y="1186"/>
                    <a:pt x="609" y="1216"/>
                  </a:cubicBezTo>
                  <a:cubicBezTo>
                    <a:pt x="943" y="1216"/>
                    <a:pt x="1217" y="943"/>
                    <a:pt x="1217" y="608"/>
                  </a:cubicBezTo>
                  <a:cubicBezTo>
                    <a:pt x="1217" y="274"/>
                    <a:pt x="943" y="0"/>
                    <a:pt x="609" y="0"/>
                  </a:cubicBezTo>
                  <a:close/>
                  <a:moveTo>
                    <a:pt x="609" y="3496"/>
                  </a:moveTo>
                  <a:cubicBezTo>
                    <a:pt x="274" y="3496"/>
                    <a:pt x="1" y="3739"/>
                    <a:pt x="1" y="4104"/>
                  </a:cubicBezTo>
                  <a:cubicBezTo>
                    <a:pt x="1" y="4438"/>
                    <a:pt x="274" y="4712"/>
                    <a:pt x="609" y="4712"/>
                  </a:cubicBezTo>
                  <a:cubicBezTo>
                    <a:pt x="943" y="4712"/>
                    <a:pt x="1217" y="4438"/>
                    <a:pt x="1217" y="4104"/>
                  </a:cubicBezTo>
                  <a:cubicBezTo>
                    <a:pt x="1217" y="3769"/>
                    <a:pt x="943" y="3496"/>
                    <a:pt x="609" y="3496"/>
                  </a:cubicBezTo>
                  <a:close/>
                  <a:moveTo>
                    <a:pt x="609" y="6991"/>
                  </a:moveTo>
                  <a:cubicBezTo>
                    <a:pt x="274" y="6991"/>
                    <a:pt x="1" y="7265"/>
                    <a:pt x="1" y="7599"/>
                  </a:cubicBezTo>
                  <a:cubicBezTo>
                    <a:pt x="1" y="7934"/>
                    <a:pt x="274" y="8207"/>
                    <a:pt x="609" y="8207"/>
                  </a:cubicBezTo>
                  <a:cubicBezTo>
                    <a:pt x="943" y="8207"/>
                    <a:pt x="1217" y="7934"/>
                    <a:pt x="1217" y="7599"/>
                  </a:cubicBezTo>
                  <a:cubicBezTo>
                    <a:pt x="1217" y="7265"/>
                    <a:pt x="943" y="6991"/>
                    <a:pt x="609" y="6991"/>
                  </a:cubicBezTo>
                  <a:close/>
                  <a:moveTo>
                    <a:pt x="609" y="10517"/>
                  </a:moveTo>
                  <a:cubicBezTo>
                    <a:pt x="274" y="10517"/>
                    <a:pt x="1" y="10791"/>
                    <a:pt x="1" y="11125"/>
                  </a:cubicBezTo>
                  <a:cubicBezTo>
                    <a:pt x="1" y="11429"/>
                    <a:pt x="274" y="11703"/>
                    <a:pt x="609" y="11733"/>
                  </a:cubicBezTo>
                  <a:cubicBezTo>
                    <a:pt x="943" y="11733"/>
                    <a:pt x="1217" y="11460"/>
                    <a:pt x="1217" y="11125"/>
                  </a:cubicBezTo>
                  <a:cubicBezTo>
                    <a:pt x="1217" y="10791"/>
                    <a:pt x="943" y="10517"/>
                    <a:pt x="609" y="10517"/>
                  </a:cubicBezTo>
                  <a:close/>
                  <a:moveTo>
                    <a:pt x="609" y="14013"/>
                  </a:moveTo>
                  <a:cubicBezTo>
                    <a:pt x="274" y="14013"/>
                    <a:pt x="1" y="14286"/>
                    <a:pt x="1" y="14621"/>
                  </a:cubicBezTo>
                  <a:cubicBezTo>
                    <a:pt x="1" y="14955"/>
                    <a:pt x="274" y="15229"/>
                    <a:pt x="609" y="15229"/>
                  </a:cubicBezTo>
                  <a:cubicBezTo>
                    <a:pt x="943" y="15229"/>
                    <a:pt x="1217" y="14955"/>
                    <a:pt x="1217" y="14621"/>
                  </a:cubicBezTo>
                  <a:cubicBezTo>
                    <a:pt x="1217" y="14286"/>
                    <a:pt x="943" y="14013"/>
                    <a:pt x="609" y="14013"/>
                  </a:cubicBezTo>
                  <a:close/>
                  <a:moveTo>
                    <a:pt x="609" y="17508"/>
                  </a:moveTo>
                  <a:cubicBezTo>
                    <a:pt x="274" y="17508"/>
                    <a:pt x="1" y="17782"/>
                    <a:pt x="1" y="18116"/>
                  </a:cubicBezTo>
                  <a:cubicBezTo>
                    <a:pt x="1" y="18451"/>
                    <a:pt x="274" y="18724"/>
                    <a:pt x="609" y="18724"/>
                  </a:cubicBezTo>
                  <a:cubicBezTo>
                    <a:pt x="943" y="18724"/>
                    <a:pt x="1217" y="18451"/>
                    <a:pt x="1217" y="18116"/>
                  </a:cubicBezTo>
                  <a:cubicBezTo>
                    <a:pt x="1217" y="17782"/>
                    <a:pt x="943" y="17508"/>
                    <a:pt x="609" y="17508"/>
                  </a:cubicBezTo>
                  <a:close/>
                  <a:moveTo>
                    <a:pt x="609" y="21004"/>
                  </a:moveTo>
                  <a:cubicBezTo>
                    <a:pt x="274" y="21004"/>
                    <a:pt x="1" y="21277"/>
                    <a:pt x="1" y="21612"/>
                  </a:cubicBezTo>
                  <a:cubicBezTo>
                    <a:pt x="1" y="21946"/>
                    <a:pt x="274" y="22220"/>
                    <a:pt x="609" y="22220"/>
                  </a:cubicBezTo>
                  <a:cubicBezTo>
                    <a:pt x="943" y="22220"/>
                    <a:pt x="1217" y="21946"/>
                    <a:pt x="1217" y="21612"/>
                  </a:cubicBezTo>
                  <a:cubicBezTo>
                    <a:pt x="1217" y="21277"/>
                    <a:pt x="943" y="21004"/>
                    <a:pt x="609" y="21004"/>
                  </a:cubicBezTo>
                  <a:close/>
                  <a:moveTo>
                    <a:pt x="609" y="24530"/>
                  </a:moveTo>
                  <a:cubicBezTo>
                    <a:pt x="274" y="24530"/>
                    <a:pt x="1" y="24803"/>
                    <a:pt x="1" y="25138"/>
                  </a:cubicBezTo>
                  <a:cubicBezTo>
                    <a:pt x="1" y="25441"/>
                    <a:pt x="274" y="25715"/>
                    <a:pt x="609" y="25745"/>
                  </a:cubicBezTo>
                  <a:cubicBezTo>
                    <a:pt x="943" y="25745"/>
                    <a:pt x="1217" y="25502"/>
                    <a:pt x="1217" y="25138"/>
                  </a:cubicBezTo>
                  <a:cubicBezTo>
                    <a:pt x="1217" y="24803"/>
                    <a:pt x="943" y="24530"/>
                    <a:pt x="609" y="2453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27"/>
            <p:cNvSpPr/>
            <p:nvPr/>
          </p:nvSpPr>
          <p:spPr>
            <a:xfrm>
              <a:off x="5575600" y="2238925"/>
              <a:ext cx="30425" cy="29650"/>
            </a:xfrm>
            <a:custGeom>
              <a:avLst/>
              <a:gdLst/>
              <a:ahLst/>
              <a:cxnLst/>
              <a:rect l="l" t="t" r="r" b="b"/>
              <a:pathLst>
                <a:path w="1217" h="1186" extrusionOk="0">
                  <a:moveTo>
                    <a:pt x="608" y="1"/>
                  </a:moveTo>
                  <a:cubicBezTo>
                    <a:pt x="456" y="1"/>
                    <a:pt x="304" y="61"/>
                    <a:pt x="183" y="183"/>
                  </a:cubicBezTo>
                  <a:cubicBezTo>
                    <a:pt x="61" y="274"/>
                    <a:pt x="0" y="426"/>
                    <a:pt x="0" y="578"/>
                  </a:cubicBezTo>
                  <a:cubicBezTo>
                    <a:pt x="0" y="730"/>
                    <a:pt x="61" y="882"/>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83"/>
                  </a:cubicBezTo>
                  <a:cubicBezTo>
                    <a:pt x="912" y="61"/>
                    <a:pt x="760" y="1"/>
                    <a:pt x="6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7"/>
            <p:cNvSpPr/>
            <p:nvPr/>
          </p:nvSpPr>
          <p:spPr>
            <a:xfrm>
              <a:off x="5658425" y="1450150"/>
              <a:ext cx="30425" cy="731050"/>
            </a:xfrm>
            <a:custGeom>
              <a:avLst/>
              <a:gdLst/>
              <a:ahLst/>
              <a:cxnLst/>
              <a:rect l="l" t="t" r="r" b="b"/>
              <a:pathLst>
                <a:path w="1217" h="29242" extrusionOk="0">
                  <a:moveTo>
                    <a:pt x="608" y="1"/>
                  </a:moveTo>
                  <a:cubicBezTo>
                    <a:pt x="244" y="1"/>
                    <a:pt x="1" y="274"/>
                    <a:pt x="1" y="609"/>
                  </a:cubicBezTo>
                  <a:cubicBezTo>
                    <a:pt x="1" y="913"/>
                    <a:pt x="244" y="1186"/>
                    <a:pt x="608" y="1217"/>
                  </a:cubicBezTo>
                  <a:cubicBezTo>
                    <a:pt x="943" y="1217"/>
                    <a:pt x="1216" y="943"/>
                    <a:pt x="1216" y="609"/>
                  </a:cubicBezTo>
                  <a:cubicBezTo>
                    <a:pt x="1216" y="274"/>
                    <a:pt x="943" y="1"/>
                    <a:pt x="608" y="1"/>
                  </a:cubicBezTo>
                  <a:close/>
                  <a:moveTo>
                    <a:pt x="608" y="3496"/>
                  </a:moveTo>
                  <a:cubicBezTo>
                    <a:pt x="244" y="3496"/>
                    <a:pt x="1" y="3770"/>
                    <a:pt x="1" y="4104"/>
                  </a:cubicBezTo>
                  <a:cubicBezTo>
                    <a:pt x="1" y="4439"/>
                    <a:pt x="244" y="4682"/>
                    <a:pt x="608" y="4712"/>
                  </a:cubicBezTo>
                  <a:cubicBezTo>
                    <a:pt x="943" y="4712"/>
                    <a:pt x="1216" y="4439"/>
                    <a:pt x="1216" y="4104"/>
                  </a:cubicBezTo>
                  <a:cubicBezTo>
                    <a:pt x="1216" y="3770"/>
                    <a:pt x="943" y="3496"/>
                    <a:pt x="608" y="3496"/>
                  </a:cubicBezTo>
                  <a:close/>
                  <a:moveTo>
                    <a:pt x="608" y="6992"/>
                  </a:moveTo>
                  <a:cubicBezTo>
                    <a:pt x="244" y="6992"/>
                    <a:pt x="1" y="7235"/>
                    <a:pt x="1" y="7600"/>
                  </a:cubicBezTo>
                  <a:cubicBezTo>
                    <a:pt x="1" y="7934"/>
                    <a:pt x="244" y="8208"/>
                    <a:pt x="608" y="8208"/>
                  </a:cubicBezTo>
                  <a:cubicBezTo>
                    <a:pt x="943" y="8208"/>
                    <a:pt x="1216" y="7934"/>
                    <a:pt x="1216" y="7600"/>
                  </a:cubicBezTo>
                  <a:cubicBezTo>
                    <a:pt x="1216" y="7265"/>
                    <a:pt x="943" y="6992"/>
                    <a:pt x="608" y="6992"/>
                  </a:cubicBezTo>
                  <a:close/>
                  <a:moveTo>
                    <a:pt x="608" y="10487"/>
                  </a:moveTo>
                  <a:cubicBezTo>
                    <a:pt x="244" y="10487"/>
                    <a:pt x="1" y="10761"/>
                    <a:pt x="1" y="11095"/>
                  </a:cubicBezTo>
                  <a:cubicBezTo>
                    <a:pt x="1" y="11430"/>
                    <a:pt x="244" y="11703"/>
                    <a:pt x="608" y="11703"/>
                  </a:cubicBezTo>
                  <a:cubicBezTo>
                    <a:pt x="943" y="11703"/>
                    <a:pt x="1216" y="11430"/>
                    <a:pt x="1216" y="11095"/>
                  </a:cubicBezTo>
                  <a:cubicBezTo>
                    <a:pt x="1216" y="10761"/>
                    <a:pt x="943" y="10487"/>
                    <a:pt x="608" y="10487"/>
                  </a:cubicBezTo>
                  <a:close/>
                  <a:moveTo>
                    <a:pt x="608" y="14013"/>
                  </a:moveTo>
                  <a:cubicBezTo>
                    <a:pt x="244" y="14013"/>
                    <a:pt x="1" y="14287"/>
                    <a:pt x="1" y="14621"/>
                  </a:cubicBezTo>
                  <a:cubicBezTo>
                    <a:pt x="1" y="14925"/>
                    <a:pt x="244" y="15199"/>
                    <a:pt x="608" y="15229"/>
                  </a:cubicBezTo>
                  <a:cubicBezTo>
                    <a:pt x="943" y="15229"/>
                    <a:pt x="1216" y="14956"/>
                    <a:pt x="1216" y="14621"/>
                  </a:cubicBezTo>
                  <a:cubicBezTo>
                    <a:pt x="1216" y="14287"/>
                    <a:pt x="943" y="14013"/>
                    <a:pt x="608" y="14013"/>
                  </a:cubicBezTo>
                  <a:close/>
                  <a:moveTo>
                    <a:pt x="608" y="17509"/>
                  </a:moveTo>
                  <a:cubicBezTo>
                    <a:pt x="244" y="17509"/>
                    <a:pt x="1" y="17782"/>
                    <a:pt x="1" y="18117"/>
                  </a:cubicBezTo>
                  <a:cubicBezTo>
                    <a:pt x="1" y="18451"/>
                    <a:pt x="244" y="18725"/>
                    <a:pt x="608" y="18725"/>
                  </a:cubicBezTo>
                  <a:cubicBezTo>
                    <a:pt x="943" y="18725"/>
                    <a:pt x="1216" y="18451"/>
                    <a:pt x="1216" y="18117"/>
                  </a:cubicBezTo>
                  <a:cubicBezTo>
                    <a:pt x="1216" y="17782"/>
                    <a:pt x="943" y="17509"/>
                    <a:pt x="608" y="17509"/>
                  </a:cubicBezTo>
                  <a:close/>
                  <a:moveTo>
                    <a:pt x="608" y="21004"/>
                  </a:moveTo>
                  <a:cubicBezTo>
                    <a:pt x="244" y="21004"/>
                    <a:pt x="1" y="21278"/>
                    <a:pt x="1" y="21612"/>
                  </a:cubicBezTo>
                  <a:cubicBezTo>
                    <a:pt x="1" y="21947"/>
                    <a:pt x="244" y="22220"/>
                    <a:pt x="608" y="22220"/>
                  </a:cubicBezTo>
                  <a:cubicBezTo>
                    <a:pt x="943" y="22220"/>
                    <a:pt x="1216" y="21947"/>
                    <a:pt x="1216" y="21612"/>
                  </a:cubicBezTo>
                  <a:cubicBezTo>
                    <a:pt x="1216" y="21278"/>
                    <a:pt x="943" y="21004"/>
                    <a:pt x="608" y="21004"/>
                  </a:cubicBezTo>
                  <a:close/>
                  <a:moveTo>
                    <a:pt x="608" y="24500"/>
                  </a:moveTo>
                  <a:cubicBezTo>
                    <a:pt x="244" y="24500"/>
                    <a:pt x="1" y="24773"/>
                    <a:pt x="1" y="25108"/>
                  </a:cubicBezTo>
                  <a:cubicBezTo>
                    <a:pt x="1" y="25442"/>
                    <a:pt x="244" y="25716"/>
                    <a:pt x="608" y="25716"/>
                  </a:cubicBezTo>
                  <a:cubicBezTo>
                    <a:pt x="943" y="25716"/>
                    <a:pt x="1216" y="25442"/>
                    <a:pt x="1216" y="25108"/>
                  </a:cubicBezTo>
                  <a:cubicBezTo>
                    <a:pt x="1216" y="24773"/>
                    <a:pt x="943" y="24500"/>
                    <a:pt x="608" y="24500"/>
                  </a:cubicBezTo>
                  <a:close/>
                  <a:moveTo>
                    <a:pt x="608" y="28026"/>
                  </a:moveTo>
                  <a:cubicBezTo>
                    <a:pt x="244" y="28026"/>
                    <a:pt x="1" y="28299"/>
                    <a:pt x="1" y="28634"/>
                  </a:cubicBezTo>
                  <a:cubicBezTo>
                    <a:pt x="1" y="28937"/>
                    <a:pt x="244" y="29211"/>
                    <a:pt x="608" y="29241"/>
                  </a:cubicBezTo>
                  <a:cubicBezTo>
                    <a:pt x="943" y="29241"/>
                    <a:pt x="1216" y="28998"/>
                    <a:pt x="1216" y="28634"/>
                  </a:cubicBezTo>
                  <a:cubicBezTo>
                    <a:pt x="1216" y="28299"/>
                    <a:pt x="943" y="28026"/>
                    <a:pt x="608" y="2802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7"/>
            <p:cNvSpPr/>
            <p:nvPr/>
          </p:nvSpPr>
          <p:spPr>
            <a:xfrm>
              <a:off x="5656900" y="2238925"/>
              <a:ext cx="28900" cy="29650"/>
            </a:xfrm>
            <a:custGeom>
              <a:avLst/>
              <a:gdLst/>
              <a:ahLst/>
              <a:cxnLst/>
              <a:rect l="l" t="t" r="r" b="b"/>
              <a:pathLst>
                <a:path w="1156" h="1186" extrusionOk="0">
                  <a:moveTo>
                    <a:pt x="578" y="1"/>
                  </a:moveTo>
                  <a:cubicBezTo>
                    <a:pt x="426" y="1"/>
                    <a:pt x="274" y="61"/>
                    <a:pt x="153" y="183"/>
                  </a:cubicBezTo>
                  <a:cubicBezTo>
                    <a:pt x="122" y="183"/>
                    <a:pt x="122" y="213"/>
                    <a:pt x="92" y="244"/>
                  </a:cubicBezTo>
                  <a:cubicBezTo>
                    <a:pt x="92" y="274"/>
                    <a:pt x="62" y="335"/>
                    <a:pt x="62" y="365"/>
                  </a:cubicBezTo>
                  <a:cubicBezTo>
                    <a:pt x="62" y="396"/>
                    <a:pt x="1" y="426"/>
                    <a:pt x="1" y="487"/>
                  </a:cubicBezTo>
                  <a:lnTo>
                    <a:pt x="1" y="578"/>
                  </a:lnTo>
                  <a:cubicBezTo>
                    <a:pt x="1" y="730"/>
                    <a:pt x="92" y="882"/>
                    <a:pt x="214" y="1004"/>
                  </a:cubicBezTo>
                  <a:cubicBezTo>
                    <a:pt x="305" y="1125"/>
                    <a:pt x="457" y="1186"/>
                    <a:pt x="609" y="1186"/>
                  </a:cubicBezTo>
                  <a:cubicBezTo>
                    <a:pt x="669" y="1186"/>
                    <a:pt x="700" y="1156"/>
                    <a:pt x="669" y="1156"/>
                  </a:cubicBezTo>
                  <a:cubicBezTo>
                    <a:pt x="700" y="1156"/>
                    <a:pt x="730" y="1125"/>
                    <a:pt x="761" y="1125"/>
                  </a:cubicBezTo>
                  <a:cubicBezTo>
                    <a:pt x="821" y="1125"/>
                    <a:pt x="852" y="1125"/>
                    <a:pt x="882" y="1095"/>
                  </a:cubicBezTo>
                  <a:cubicBezTo>
                    <a:pt x="882" y="1034"/>
                    <a:pt x="913" y="1034"/>
                    <a:pt x="973" y="1004"/>
                  </a:cubicBezTo>
                  <a:cubicBezTo>
                    <a:pt x="1065" y="882"/>
                    <a:pt x="1156" y="730"/>
                    <a:pt x="1156" y="578"/>
                  </a:cubicBezTo>
                  <a:lnTo>
                    <a:pt x="1156" y="487"/>
                  </a:lnTo>
                  <a:cubicBezTo>
                    <a:pt x="1156" y="426"/>
                    <a:pt x="1125" y="396"/>
                    <a:pt x="1125" y="365"/>
                  </a:cubicBezTo>
                  <a:cubicBezTo>
                    <a:pt x="1125" y="304"/>
                    <a:pt x="1125" y="274"/>
                    <a:pt x="1065" y="244"/>
                  </a:cubicBezTo>
                  <a:lnTo>
                    <a:pt x="1004" y="183"/>
                  </a:lnTo>
                  <a:cubicBezTo>
                    <a:pt x="882" y="61"/>
                    <a:pt x="730" y="1"/>
                    <a:pt x="5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27"/>
            <p:cNvSpPr/>
            <p:nvPr/>
          </p:nvSpPr>
          <p:spPr>
            <a:xfrm>
              <a:off x="5739725" y="1362025"/>
              <a:ext cx="30425" cy="819175"/>
            </a:xfrm>
            <a:custGeom>
              <a:avLst/>
              <a:gdLst/>
              <a:ahLst/>
              <a:cxnLst/>
              <a:rect l="l" t="t" r="r" b="b"/>
              <a:pathLst>
                <a:path w="1217" h="32767" extrusionOk="0">
                  <a:moveTo>
                    <a:pt x="609" y="0"/>
                  </a:moveTo>
                  <a:cubicBezTo>
                    <a:pt x="274" y="0"/>
                    <a:pt x="1" y="243"/>
                    <a:pt x="1" y="608"/>
                  </a:cubicBezTo>
                  <a:cubicBezTo>
                    <a:pt x="1" y="942"/>
                    <a:pt x="274" y="1216"/>
                    <a:pt x="609" y="1216"/>
                  </a:cubicBezTo>
                  <a:cubicBezTo>
                    <a:pt x="943" y="1216"/>
                    <a:pt x="1217" y="942"/>
                    <a:pt x="1217" y="608"/>
                  </a:cubicBezTo>
                  <a:cubicBezTo>
                    <a:pt x="1217" y="243"/>
                    <a:pt x="943" y="0"/>
                    <a:pt x="609" y="0"/>
                  </a:cubicBezTo>
                  <a:close/>
                  <a:moveTo>
                    <a:pt x="609" y="3526"/>
                  </a:moveTo>
                  <a:cubicBezTo>
                    <a:pt x="274" y="3526"/>
                    <a:pt x="1" y="3799"/>
                    <a:pt x="1" y="4134"/>
                  </a:cubicBezTo>
                  <a:cubicBezTo>
                    <a:pt x="1" y="4438"/>
                    <a:pt x="274" y="4711"/>
                    <a:pt x="609" y="4742"/>
                  </a:cubicBezTo>
                  <a:cubicBezTo>
                    <a:pt x="943" y="4742"/>
                    <a:pt x="1217" y="4468"/>
                    <a:pt x="1217" y="4134"/>
                  </a:cubicBezTo>
                  <a:cubicBezTo>
                    <a:pt x="1217" y="3799"/>
                    <a:pt x="943" y="3526"/>
                    <a:pt x="609" y="3526"/>
                  </a:cubicBezTo>
                  <a:close/>
                  <a:moveTo>
                    <a:pt x="609" y="7021"/>
                  </a:moveTo>
                  <a:cubicBezTo>
                    <a:pt x="274" y="7021"/>
                    <a:pt x="1" y="7295"/>
                    <a:pt x="1" y="7629"/>
                  </a:cubicBezTo>
                  <a:cubicBezTo>
                    <a:pt x="1" y="7964"/>
                    <a:pt x="274" y="8207"/>
                    <a:pt x="609" y="8237"/>
                  </a:cubicBezTo>
                  <a:cubicBezTo>
                    <a:pt x="943" y="8237"/>
                    <a:pt x="1217" y="7964"/>
                    <a:pt x="1217" y="7629"/>
                  </a:cubicBezTo>
                  <a:cubicBezTo>
                    <a:pt x="1217" y="7295"/>
                    <a:pt x="943" y="7021"/>
                    <a:pt x="609" y="7021"/>
                  </a:cubicBezTo>
                  <a:close/>
                  <a:moveTo>
                    <a:pt x="609" y="10517"/>
                  </a:moveTo>
                  <a:cubicBezTo>
                    <a:pt x="274" y="10517"/>
                    <a:pt x="1" y="10760"/>
                    <a:pt x="1" y="11125"/>
                  </a:cubicBezTo>
                  <a:cubicBezTo>
                    <a:pt x="1" y="11459"/>
                    <a:pt x="274" y="11733"/>
                    <a:pt x="609" y="11733"/>
                  </a:cubicBezTo>
                  <a:cubicBezTo>
                    <a:pt x="943" y="11733"/>
                    <a:pt x="1217" y="11459"/>
                    <a:pt x="1217" y="11125"/>
                  </a:cubicBezTo>
                  <a:cubicBezTo>
                    <a:pt x="1217" y="10790"/>
                    <a:pt x="943" y="10517"/>
                    <a:pt x="609" y="10517"/>
                  </a:cubicBezTo>
                  <a:close/>
                  <a:moveTo>
                    <a:pt x="609" y="14012"/>
                  </a:moveTo>
                  <a:cubicBezTo>
                    <a:pt x="274" y="14012"/>
                    <a:pt x="1" y="14286"/>
                    <a:pt x="1" y="14620"/>
                  </a:cubicBezTo>
                  <a:cubicBezTo>
                    <a:pt x="1" y="14955"/>
                    <a:pt x="274" y="15228"/>
                    <a:pt x="609" y="15228"/>
                  </a:cubicBezTo>
                  <a:cubicBezTo>
                    <a:pt x="943" y="15228"/>
                    <a:pt x="1217" y="14955"/>
                    <a:pt x="1217" y="14620"/>
                  </a:cubicBezTo>
                  <a:cubicBezTo>
                    <a:pt x="1217" y="14286"/>
                    <a:pt x="943" y="14012"/>
                    <a:pt x="609" y="14012"/>
                  </a:cubicBezTo>
                  <a:close/>
                  <a:moveTo>
                    <a:pt x="609" y="17538"/>
                  </a:moveTo>
                  <a:cubicBezTo>
                    <a:pt x="274" y="17538"/>
                    <a:pt x="1" y="17812"/>
                    <a:pt x="1" y="18146"/>
                  </a:cubicBezTo>
                  <a:cubicBezTo>
                    <a:pt x="1" y="18450"/>
                    <a:pt x="274" y="18724"/>
                    <a:pt x="609" y="18754"/>
                  </a:cubicBezTo>
                  <a:cubicBezTo>
                    <a:pt x="943" y="18754"/>
                    <a:pt x="1217" y="18481"/>
                    <a:pt x="1217" y="18146"/>
                  </a:cubicBezTo>
                  <a:cubicBezTo>
                    <a:pt x="1217" y="17812"/>
                    <a:pt x="943" y="17538"/>
                    <a:pt x="609" y="17538"/>
                  </a:cubicBezTo>
                  <a:close/>
                  <a:moveTo>
                    <a:pt x="609" y="21034"/>
                  </a:moveTo>
                  <a:cubicBezTo>
                    <a:pt x="274" y="21034"/>
                    <a:pt x="1" y="21307"/>
                    <a:pt x="1" y="21642"/>
                  </a:cubicBezTo>
                  <a:cubicBezTo>
                    <a:pt x="1" y="21976"/>
                    <a:pt x="274" y="22250"/>
                    <a:pt x="609" y="22250"/>
                  </a:cubicBezTo>
                  <a:cubicBezTo>
                    <a:pt x="943" y="22250"/>
                    <a:pt x="1217" y="21976"/>
                    <a:pt x="1217" y="21642"/>
                  </a:cubicBezTo>
                  <a:cubicBezTo>
                    <a:pt x="1217" y="21307"/>
                    <a:pt x="943" y="21034"/>
                    <a:pt x="609" y="21034"/>
                  </a:cubicBezTo>
                  <a:close/>
                  <a:moveTo>
                    <a:pt x="609" y="24529"/>
                  </a:moveTo>
                  <a:cubicBezTo>
                    <a:pt x="274" y="24529"/>
                    <a:pt x="1" y="24803"/>
                    <a:pt x="1" y="25137"/>
                  </a:cubicBezTo>
                  <a:cubicBezTo>
                    <a:pt x="1" y="25472"/>
                    <a:pt x="274" y="25745"/>
                    <a:pt x="609" y="25745"/>
                  </a:cubicBezTo>
                  <a:cubicBezTo>
                    <a:pt x="943" y="25745"/>
                    <a:pt x="1217" y="25472"/>
                    <a:pt x="1217" y="25137"/>
                  </a:cubicBezTo>
                  <a:cubicBezTo>
                    <a:pt x="1217" y="24803"/>
                    <a:pt x="943" y="24529"/>
                    <a:pt x="609" y="24529"/>
                  </a:cubicBezTo>
                  <a:close/>
                  <a:moveTo>
                    <a:pt x="609" y="28025"/>
                  </a:moveTo>
                  <a:cubicBezTo>
                    <a:pt x="274" y="28025"/>
                    <a:pt x="1" y="28298"/>
                    <a:pt x="1" y="28633"/>
                  </a:cubicBezTo>
                  <a:cubicBezTo>
                    <a:pt x="1" y="28967"/>
                    <a:pt x="274" y="29241"/>
                    <a:pt x="609" y="29241"/>
                  </a:cubicBezTo>
                  <a:cubicBezTo>
                    <a:pt x="943" y="29241"/>
                    <a:pt x="1217" y="28967"/>
                    <a:pt x="1217" y="28633"/>
                  </a:cubicBezTo>
                  <a:cubicBezTo>
                    <a:pt x="1217" y="28298"/>
                    <a:pt x="943" y="28025"/>
                    <a:pt x="609" y="28025"/>
                  </a:cubicBezTo>
                  <a:close/>
                  <a:moveTo>
                    <a:pt x="609" y="31551"/>
                  </a:moveTo>
                  <a:cubicBezTo>
                    <a:pt x="274" y="31551"/>
                    <a:pt x="1" y="31824"/>
                    <a:pt x="1" y="32159"/>
                  </a:cubicBezTo>
                  <a:cubicBezTo>
                    <a:pt x="1" y="32462"/>
                    <a:pt x="274" y="32736"/>
                    <a:pt x="609" y="32766"/>
                  </a:cubicBezTo>
                  <a:cubicBezTo>
                    <a:pt x="943" y="32766"/>
                    <a:pt x="1217" y="32523"/>
                    <a:pt x="1217" y="32159"/>
                  </a:cubicBezTo>
                  <a:cubicBezTo>
                    <a:pt x="1217" y="31824"/>
                    <a:pt x="943" y="31551"/>
                    <a:pt x="609" y="3155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7"/>
            <p:cNvSpPr/>
            <p:nvPr/>
          </p:nvSpPr>
          <p:spPr>
            <a:xfrm>
              <a:off x="5738975" y="2239100"/>
              <a:ext cx="29650" cy="29475"/>
            </a:xfrm>
            <a:custGeom>
              <a:avLst/>
              <a:gdLst/>
              <a:ahLst/>
              <a:cxnLst/>
              <a:rect l="l" t="t" r="r" b="b"/>
              <a:pathLst>
                <a:path w="1186" h="1179" extrusionOk="0">
                  <a:moveTo>
                    <a:pt x="571" y="1"/>
                  </a:moveTo>
                  <a:cubicBezTo>
                    <a:pt x="425" y="1"/>
                    <a:pt x="296" y="63"/>
                    <a:pt x="183" y="176"/>
                  </a:cubicBezTo>
                  <a:cubicBezTo>
                    <a:pt x="61" y="267"/>
                    <a:pt x="0" y="419"/>
                    <a:pt x="0" y="571"/>
                  </a:cubicBezTo>
                  <a:cubicBezTo>
                    <a:pt x="0" y="723"/>
                    <a:pt x="61" y="875"/>
                    <a:pt x="183" y="997"/>
                  </a:cubicBezTo>
                  <a:cubicBezTo>
                    <a:pt x="304" y="1118"/>
                    <a:pt x="456" y="1179"/>
                    <a:pt x="608" y="1179"/>
                  </a:cubicBezTo>
                  <a:cubicBezTo>
                    <a:pt x="669" y="1179"/>
                    <a:pt x="760" y="1149"/>
                    <a:pt x="791" y="1118"/>
                  </a:cubicBezTo>
                  <a:cubicBezTo>
                    <a:pt x="882" y="1118"/>
                    <a:pt x="943" y="1027"/>
                    <a:pt x="973" y="997"/>
                  </a:cubicBezTo>
                  <a:cubicBezTo>
                    <a:pt x="1095" y="875"/>
                    <a:pt x="1186" y="723"/>
                    <a:pt x="1186" y="571"/>
                  </a:cubicBezTo>
                  <a:lnTo>
                    <a:pt x="1186" y="480"/>
                  </a:lnTo>
                  <a:cubicBezTo>
                    <a:pt x="1186" y="419"/>
                    <a:pt x="1125" y="389"/>
                    <a:pt x="1125" y="358"/>
                  </a:cubicBezTo>
                  <a:cubicBezTo>
                    <a:pt x="1125" y="297"/>
                    <a:pt x="1125" y="267"/>
                    <a:pt x="1095" y="237"/>
                  </a:cubicBezTo>
                  <a:lnTo>
                    <a:pt x="1004" y="176"/>
                  </a:lnTo>
                  <a:cubicBezTo>
                    <a:pt x="1004" y="115"/>
                    <a:pt x="973" y="115"/>
                    <a:pt x="943" y="85"/>
                  </a:cubicBezTo>
                  <a:cubicBezTo>
                    <a:pt x="912" y="85"/>
                    <a:pt x="882" y="54"/>
                    <a:pt x="821" y="54"/>
                  </a:cubicBezTo>
                  <a:cubicBezTo>
                    <a:pt x="791" y="54"/>
                    <a:pt x="760" y="24"/>
                    <a:pt x="730" y="24"/>
                  </a:cubicBezTo>
                  <a:cubicBezTo>
                    <a:pt x="675" y="8"/>
                    <a:pt x="622" y="1"/>
                    <a:pt x="5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7"/>
            <p:cNvSpPr/>
            <p:nvPr/>
          </p:nvSpPr>
          <p:spPr>
            <a:xfrm>
              <a:off x="5821050" y="1274625"/>
              <a:ext cx="31175" cy="906575"/>
            </a:xfrm>
            <a:custGeom>
              <a:avLst/>
              <a:gdLst/>
              <a:ahLst/>
              <a:cxnLst/>
              <a:rect l="l" t="t" r="r" b="b"/>
              <a:pathLst>
                <a:path w="1247" h="36263" extrusionOk="0">
                  <a:moveTo>
                    <a:pt x="639" y="1"/>
                  </a:moveTo>
                  <a:cubicBezTo>
                    <a:pt x="274" y="1"/>
                    <a:pt x="0" y="244"/>
                    <a:pt x="0" y="608"/>
                  </a:cubicBezTo>
                  <a:cubicBezTo>
                    <a:pt x="0" y="943"/>
                    <a:pt x="274" y="1216"/>
                    <a:pt x="639" y="1216"/>
                  </a:cubicBezTo>
                  <a:cubicBezTo>
                    <a:pt x="973" y="1216"/>
                    <a:pt x="1246" y="943"/>
                    <a:pt x="1246" y="608"/>
                  </a:cubicBezTo>
                  <a:cubicBezTo>
                    <a:pt x="1246" y="244"/>
                    <a:pt x="973" y="1"/>
                    <a:pt x="639" y="1"/>
                  </a:cubicBezTo>
                  <a:close/>
                  <a:moveTo>
                    <a:pt x="639" y="3496"/>
                  </a:moveTo>
                  <a:cubicBezTo>
                    <a:pt x="274" y="3496"/>
                    <a:pt x="0" y="3739"/>
                    <a:pt x="0" y="4104"/>
                  </a:cubicBezTo>
                  <a:cubicBezTo>
                    <a:pt x="0" y="4438"/>
                    <a:pt x="274" y="4712"/>
                    <a:pt x="639" y="4712"/>
                  </a:cubicBezTo>
                  <a:cubicBezTo>
                    <a:pt x="973" y="4712"/>
                    <a:pt x="1246" y="4438"/>
                    <a:pt x="1246" y="4104"/>
                  </a:cubicBezTo>
                  <a:cubicBezTo>
                    <a:pt x="1246" y="3739"/>
                    <a:pt x="973" y="3496"/>
                    <a:pt x="639" y="3496"/>
                  </a:cubicBezTo>
                  <a:close/>
                  <a:moveTo>
                    <a:pt x="639" y="7022"/>
                  </a:moveTo>
                  <a:cubicBezTo>
                    <a:pt x="274" y="7022"/>
                    <a:pt x="0" y="7295"/>
                    <a:pt x="0" y="7630"/>
                  </a:cubicBezTo>
                  <a:cubicBezTo>
                    <a:pt x="0" y="7934"/>
                    <a:pt x="274" y="8207"/>
                    <a:pt x="639" y="8238"/>
                  </a:cubicBezTo>
                  <a:cubicBezTo>
                    <a:pt x="973" y="8238"/>
                    <a:pt x="1246" y="7964"/>
                    <a:pt x="1246" y="7630"/>
                  </a:cubicBezTo>
                  <a:cubicBezTo>
                    <a:pt x="1246" y="7295"/>
                    <a:pt x="973" y="7022"/>
                    <a:pt x="639" y="7022"/>
                  </a:cubicBezTo>
                  <a:close/>
                  <a:moveTo>
                    <a:pt x="639" y="10517"/>
                  </a:moveTo>
                  <a:cubicBezTo>
                    <a:pt x="274" y="10517"/>
                    <a:pt x="0" y="10791"/>
                    <a:pt x="0" y="11125"/>
                  </a:cubicBezTo>
                  <a:cubicBezTo>
                    <a:pt x="0" y="11460"/>
                    <a:pt x="274" y="11703"/>
                    <a:pt x="639" y="11733"/>
                  </a:cubicBezTo>
                  <a:cubicBezTo>
                    <a:pt x="973" y="11733"/>
                    <a:pt x="1246" y="11460"/>
                    <a:pt x="1246" y="11125"/>
                  </a:cubicBezTo>
                  <a:cubicBezTo>
                    <a:pt x="1246" y="10791"/>
                    <a:pt x="973" y="10517"/>
                    <a:pt x="639" y="10517"/>
                  </a:cubicBezTo>
                  <a:close/>
                  <a:moveTo>
                    <a:pt x="639" y="14013"/>
                  </a:moveTo>
                  <a:cubicBezTo>
                    <a:pt x="274" y="14013"/>
                    <a:pt x="0" y="14256"/>
                    <a:pt x="0" y="14621"/>
                  </a:cubicBezTo>
                  <a:cubicBezTo>
                    <a:pt x="0" y="14955"/>
                    <a:pt x="274" y="15229"/>
                    <a:pt x="639" y="15229"/>
                  </a:cubicBezTo>
                  <a:cubicBezTo>
                    <a:pt x="973" y="15229"/>
                    <a:pt x="1246" y="14955"/>
                    <a:pt x="1246" y="14621"/>
                  </a:cubicBezTo>
                  <a:cubicBezTo>
                    <a:pt x="1246" y="14286"/>
                    <a:pt x="973" y="14013"/>
                    <a:pt x="639" y="14013"/>
                  </a:cubicBezTo>
                  <a:close/>
                  <a:moveTo>
                    <a:pt x="639" y="17508"/>
                  </a:moveTo>
                  <a:cubicBezTo>
                    <a:pt x="274" y="17508"/>
                    <a:pt x="0" y="17782"/>
                    <a:pt x="0" y="18116"/>
                  </a:cubicBezTo>
                  <a:cubicBezTo>
                    <a:pt x="0" y="18451"/>
                    <a:pt x="274" y="18724"/>
                    <a:pt x="639" y="18724"/>
                  </a:cubicBezTo>
                  <a:cubicBezTo>
                    <a:pt x="973" y="18724"/>
                    <a:pt x="1246" y="18451"/>
                    <a:pt x="1246" y="18116"/>
                  </a:cubicBezTo>
                  <a:cubicBezTo>
                    <a:pt x="1246" y="17782"/>
                    <a:pt x="973" y="17508"/>
                    <a:pt x="639" y="17508"/>
                  </a:cubicBezTo>
                  <a:close/>
                  <a:moveTo>
                    <a:pt x="639" y="21034"/>
                  </a:moveTo>
                  <a:cubicBezTo>
                    <a:pt x="274" y="21034"/>
                    <a:pt x="0" y="21308"/>
                    <a:pt x="0" y="21642"/>
                  </a:cubicBezTo>
                  <a:cubicBezTo>
                    <a:pt x="0" y="21946"/>
                    <a:pt x="274" y="22220"/>
                    <a:pt x="639" y="22250"/>
                  </a:cubicBezTo>
                  <a:cubicBezTo>
                    <a:pt x="973" y="22250"/>
                    <a:pt x="1246" y="21977"/>
                    <a:pt x="1246" y="21642"/>
                  </a:cubicBezTo>
                  <a:cubicBezTo>
                    <a:pt x="1246" y="21308"/>
                    <a:pt x="973" y="21034"/>
                    <a:pt x="639" y="21034"/>
                  </a:cubicBezTo>
                  <a:close/>
                  <a:moveTo>
                    <a:pt x="639" y="24530"/>
                  </a:moveTo>
                  <a:cubicBezTo>
                    <a:pt x="274" y="24530"/>
                    <a:pt x="0" y="24803"/>
                    <a:pt x="0" y="25138"/>
                  </a:cubicBezTo>
                  <a:cubicBezTo>
                    <a:pt x="0" y="25472"/>
                    <a:pt x="274" y="25746"/>
                    <a:pt x="639" y="25746"/>
                  </a:cubicBezTo>
                  <a:cubicBezTo>
                    <a:pt x="973" y="25746"/>
                    <a:pt x="1246" y="25472"/>
                    <a:pt x="1246" y="25138"/>
                  </a:cubicBezTo>
                  <a:cubicBezTo>
                    <a:pt x="1246" y="24803"/>
                    <a:pt x="973" y="24530"/>
                    <a:pt x="639" y="24530"/>
                  </a:cubicBezTo>
                  <a:close/>
                  <a:moveTo>
                    <a:pt x="639" y="28025"/>
                  </a:moveTo>
                  <a:cubicBezTo>
                    <a:pt x="274" y="28025"/>
                    <a:pt x="0" y="28299"/>
                    <a:pt x="0" y="28633"/>
                  </a:cubicBezTo>
                  <a:cubicBezTo>
                    <a:pt x="0" y="28968"/>
                    <a:pt x="274" y="29241"/>
                    <a:pt x="639" y="29241"/>
                  </a:cubicBezTo>
                  <a:cubicBezTo>
                    <a:pt x="973" y="29241"/>
                    <a:pt x="1246" y="28968"/>
                    <a:pt x="1246" y="28633"/>
                  </a:cubicBezTo>
                  <a:cubicBezTo>
                    <a:pt x="1246" y="28299"/>
                    <a:pt x="973" y="28025"/>
                    <a:pt x="639" y="28025"/>
                  </a:cubicBezTo>
                  <a:close/>
                  <a:moveTo>
                    <a:pt x="639" y="31521"/>
                  </a:moveTo>
                  <a:cubicBezTo>
                    <a:pt x="274" y="31521"/>
                    <a:pt x="0" y="31794"/>
                    <a:pt x="0" y="32129"/>
                  </a:cubicBezTo>
                  <a:cubicBezTo>
                    <a:pt x="0" y="32463"/>
                    <a:pt x="274" y="32737"/>
                    <a:pt x="639" y="32737"/>
                  </a:cubicBezTo>
                  <a:cubicBezTo>
                    <a:pt x="973" y="32737"/>
                    <a:pt x="1246" y="32463"/>
                    <a:pt x="1246" y="32129"/>
                  </a:cubicBezTo>
                  <a:cubicBezTo>
                    <a:pt x="1246" y="31794"/>
                    <a:pt x="973" y="31521"/>
                    <a:pt x="639" y="31521"/>
                  </a:cubicBezTo>
                  <a:close/>
                  <a:moveTo>
                    <a:pt x="639" y="35047"/>
                  </a:moveTo>
                  <a:cubicBezTo>
                    <a:pt x="274" y="35047"/>
                    <a:pt x="0" y="35320"/>
                    <a:pt x="0" y="35655"/>
                  </a:cubicBezTo>
                  <a:cubicBezTo>
                    <a:pt x="0" y="35958"/>
                    <a:pt x="274" y="36232"/>
                    <a:pt x="639" y="36262"/>
                  </a:cubicBezTo>
                  <a:cubicBezTo>
                    <a:pt x="973" y="36262"/>
                    <a:pt x="1246" y="36019"/>
                    <a:pt x="1246" y="35655"/>
                  </a:cubicBezTo>
                  <a:cubicBezTo>
                    <a:pt x="1246" y="35320"/>
                    <a:pt x="973" y="35047"/>
                    <a:pt x="639" y="35047"/>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27"/>
            <p:cNvSpPr/>
            <p:nvPr/>
          </p:nvSpPr>
          <p:spPr>
            <a:xfrm>
              <a:off x="5821050" y="2239675"/>
              <a:ext cx="28900" cy="28900"/>
            </a:xfrm>
            <a:custGeom>
              <a:avLst/>
              <a:gdLst/>
              <a:ahLst/>
              <a:cxnLst/>
              <a:rect l="l" t="t" r="r" b="b"/>
              <a:pathLst>
                <a:path w="1156" h="1156" extrusionOk="0">
                  <a:moveTo>
                    <a:pt x="456" y="1"/>
                  </a:moveTo>
                  <a:cubicBezTo>
                    <a:pt x="426" y="1"/>
                    <a:pt x="395" y="31"/>
                    <a:pt x="365" y="31"/>
                  </a:cubicBezTo>
                  <a:cubicBezTo>
                    <a:pt x="335" y="31"/>
                    <a:pt x="274" y="31"/>
                    <a:pt x="243" y="62"/>
                  </a:cubicBezTo>
                  <a:cubicBezTo>
                    <a:pt x="243" y="92"/>
                    <a:pt x="213" y="92"/>
                    <a:pt x="152" y="122"/>
                  </a:cubicBezTo>
                  <a:cubicBezTo>
                    <a:pt x="122" y="122"/>
                    <a:pt x="122" y="183"/>
                    <a:pt x="91" y="214"/>
                  </a:cubicBezTo>
                  <a:cubicBezTo>
                    <a:pt x="91" y="244"/>
                    <a:pt x="61" y="274"/>
                    <a:pt x="61" y="335"/>
                  </a:cubicBezTo>
                  <a:cubicBezTo>
                    <a:pt x="61" y="366"/>
                    <a:pt x="0" y="396"/>
                    <a:pt x="0" y="426"/>
                  </a:cubicBezTo>
                  <a:lnTo>
                    <a:pt x="0" y="548"/>
                  </a:lnTo>
                  <a:lnTo>
                    <a:pt x="0" y="670"/>
                  </a:lnTo>
                  <a:cubicBezTo>
                    <a:pt x="0" y="700"/>
                    <a:pt x="61" y="761"/>
                    <a:pt x="61" y="791"/>
                  </a:cubicBezTo>
                  <a:cubicBezTo>
                    <a:pt x="61" y="822"/>
                    <a:pt x="61" y="852"/>
                    <a:pt x="91" y="913"/>
                  </a:cubicBezTo>
                  <a:lnTo>
                    <a:pt x="152" y="974"/>
                  </a:lnTo>
                  <a:cubicBezTo>
                    <a:pt x="274" y="1095"/>
                    <a:pt x="426" y="1156"/>
                    <a:pt x="578" y="1156"/>
                  </a:cubicBezTo>
                  <a:cubicBezTo>
                    <a:pt x="699" y="1156"/>
                    <a:pt x="760" y="1126"/>
                    <a:pt x="821" y="1095"/>
                  </a:cubicBezTo>
                  <a:cubicBezTo>
                    <a:pt x="882" y="1095"/>
                    <a:pt x="973" y="1004"/>
                    <a:pt x="1003" y="974"/>
                  </a:cubicBezTo>
                  <a:cubicBezTo>
                    <a:pt x="1034" y="974"/>
                    <a:pt x="1034" y="943"/>
                    <a:pt x="1064" y="913"/>
                  </a:cubicBezTo>
                  <a:cubicBezTo>
                    <a:pt x="1064" y="852"/>
                    <a:pt x="1125" y="822"/>
                    <a:pt x="1125" y="791"/>
                  </a:cubicBezTo>
                  <a:cubicBezTo>
                    <a:pt x="1125" y="761"/>
                    <a:pt x="1155" y="700"/>
                    <a:pt x="1155" y="670"/>
                  </a:cubicBezTo>
                  <a:lnTo>
                    <a:pt x="1155" y="548"/>
                  </a:lnTo>
                  <a:lnTo>
                    <a:pt x="1155" y="426"/>
                  </a:lnTo>
                  <a:cubicBezTo>
                    <a:pt x="1155" y="396"/>
                    <a:pt x="1125" y="366"/>
                    <a:pt x="1125" y="335"/>
                  </a:cubicBezTo>
                  <a:cubicBezTo>
                    <a:pt x="1125" y="274"/>
                    <a:pt x="1125" y="244"/>
                    <a:pt x="1064" y="214"/>
                  </a:cubicBezTo>
                  <a:lnTo>
                    <a:pt x="1003" y="122"/>
                  </a:lnTo>
                  <a:cubicBezTo>
                    <a:pt x="1003" y="92"/>
                    <a:pt x="973" y="92"/>
                    <a:pt x="912" y="62"/>
                  </a:cubicBezTo>
                  <a:cubicBezTo>
                    <a:pt x="882" y="62"/>
                    <a:pt x="851" y="31"/>
                    <a:pt x="821"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27"/>
            <p:cNvSpPr/>
            <p:nvPr/>
          </p:nvSpPr>
          <p:spPr>
            <a:xfrm>
              <a:off x="5903100" y="1187250"/>
              <a:ext cx="29675" cy="993950"/>
            </a:xfrm>
            <a:custGeom>
              <a:avLst/>
              <a:gdLst/>
              <a:ahLst/>
              <a:cxnLst/>
              <a:rect l="l" t="t" r="r" b="b"/>
              <a:pathLst>
                <a:path w="1187" h="39758" extrusionOk="0">
                  <a:moveTo>
                    <a:pt x="578" y="0"/>
                  </a:moveTo>
                  <a:cubicBezTo>
                    <a:pt x="275" y="0"/>
                    <a:pt x="1" y="243"/>
                    <a:pt x="1" y="608"/>
                  </a:cubicBezTo>
                  <a:cubicBezTo>
                    <a:pt x="1" y="942"/>
                    <a:pt x="275" y="1155"/>
                    <a:pt x="578" y="1185"/>
                  </a:cubicBezTo>
                  <a:cubicBezTo>
                    <a:pt x="913" y="1185"/>
                    <a:pt x="1186" y="942"/>
                    <a:pt x="1186" y="608"/>
                  </a:cubicBezTo>
                  <a:cubicBezTo>
                    <a:pt x="1186" y="243"/>
                    <a:pt x="913" y="0"/>
                    <a:pt x="578" y="0"/>
                  </a:cubicBezTo>
                  <a:close/>
                  <a:moveTo>
                    <a:pt x="578" y="3496"/>
                  </a:moveTo>
                  <a:cubicBezTo>
                    <a:pt x="275" y="3496"/>
                    <a:pt x="1" y="3739"/>
                    <a:pt x="1" y="4103"/>
                  </a:cubicBezTo>
                  <a:cubicBezTo>
                    <a:pt x="1" y="4438"/>
                    <a:pt x="275" y="4711"/>
                    <a:pt x="578" y="4711"/>
                  </a:cubicBezTo>
                  <a:cubicBezTo>
                    <a:pt x="913" y="4711"/>
                    <a:pt x="1186" y="4438"/>
                    <a:pt x="1186" y="4103"/>
                  </a:cubicBezTo>
                  <a:cubicBezTo>
                    <a:pt x="1186" y="3739"/>
                    <a:pt x="913" y="3496"/>
                    <a:pt x="578" y="3496"/>
                  </a:cubicBezTo>
                  <a:close/>
                  <a:moveTo>
                    <a:pt x="578" y="6991"/>
                  </a:moveTo>
                  <a:cubicBezTo>
                    <a:pt x="275" y="6991"/>
                    <a:pt x="1" y="7234"/>
                    <a:pt x="1" y="7599"/>
                  </a:cubicBezTo>
                  <a:cubicBezTo>
                    <a:pt x="1" y="7933"/>
                    <a:pt x="275" y="8207"/>
                    <a:pt x="578" y="8207"/>
                  </a:cubicBezTo>
                  <a:cubicBezTo>
                    <a:pt x="913" y="8207"/>
                    <a:pt x="1186" y="7933"/>
                    <a:pt x="1186" y="7599"/>
                  </a:cubicBezTo>
                  <a:cubicBezTo>
                    <a:pt x="1186" y="7234"/>
                    <a:pt x="913" y="6991"/>
                    <a:pt x="578" y="6991"/>
                  </a:cubicBezTo>
                  <a:close/>
                  <a:moveTo>
                    <a:pt x="578" y="10517"/>
                  </a:moveTo>
                  <a:cubicBezTo>
                    <a:pt x="275" y="10517"/>
                    <a:pt x="1" y="10790"/>
                    <a:pt x="1" y="11125"/>
                  </a:cubicBezTo>
                  <a:cubicBezTo>
                    <a:pt x="1" y="11429"/>
                    <a:pt x="275" y="11702"/>
                    <a:pt x="578" y="11733"/>
                  </a:cubicBezTo>
                  <a:cubicBezTo>
                    <a:pt x="913" y="11733"/>
                    <a:pt x="1186" y="11459"/>
                    <a:pt x="1186" y="11125"/>
                  </a:cubicBezTo>
                  <a:cubicBezTo>
                    <a:pt x="1186" y="10790"/>
                    <a:pt x="913" y="10517"/>
                    <a:pt x="578" y="10517"/>
                  </a:cubicBezTo>
                  <a:close/>
                  <a:moveTo>
                    <a:pt x="578" y="14012"/>
                  </a:moveTo>
                  <a:cubicBezTo>
                    <a:pt x="275" y="14012"/>
                    <a:pt x="1" y="14286"/>
                    <a:pt x="1" y="14620"/>
                  </a:cubicBezTo>
                  <a:cubicBezTo>
                    <a:pt x="1" y="14955"/>
                    <a:pt x="275" y="15198"/>
                    <a:pt x="578" y="15228"/>
                  </a:cubicBezTo>
                  <a:cubicBezTo>
                    <a:pt x="913" y="15228"/>
                    <a:pt x="1186" y="14955"/>
                    <a:pt x="1186" y="14620"/>
                  </a:cubicBezTo>
                  <a:cubicBezTo>
                    <a:pt x="1186" y="14286"/>
                    <a:pt x="913" y="14012"/>
                    <a:pt x="578" y="14012"/>
                  </a:cubicBezTo>
                  <a:close/>
                  <a:moveTo>
                    <a:pt x="578" y="17508"/>
                  </a:moveTo>
                  <a:cubicBezTo>
                    <a:pt x="275" y="17508"/>
                    <a:pt x="1" y="17751"/>
                    <a:pt x="1" y="18116"/>
                  </a:cubicBezTo>
                  <a:cubicBezTo>
                    <a:pt x="1" y="18450"/>
                    <a:pt x="275" y="18724"/>
                    <a:pt x="578" y="18724"/>
                  </a:cubicBezTo>
                  <a:cubicBezTo>
                    <a:pt x="913" y="18724"/>
                    <a:pt x="1186" y="18450"/>
                    <a:pt x="1186" y="18116"/>
                  </a:cubicBezTo>
                  <a:cubicBezTo>
                    <a:pt x="1186" y="17781"/>
                    <a:pt x="913" y="17508"/>
                    <a:pt x="578" y="17508"/>
                  </a:cubicBezTo>
                  <a:close/>
                  <a:moveTo>
                    <a:pt x="578" y="21003"/>
                  </a:moveTo>
                  <a:cubicBezTo>
                    <a:pt x="275" y="21003"/>
                    <a:pt x="1" y="21277"/>
                    <a:pt x="1" y="21611"/>
                  </a:cubicBezTo>
                  <a:cubicBezTo>
                    <a:pt x="1" y="21946"/>
                    <a:pt x="275" y="22219"/>
                    <a:pt x="578" y="22219"/>
                  </a:cubicBezTo>
                  <a:cubicBezTo>
                    <a:pt x="913" y="22219"/>
                    <a:pt x="1186" y="21946"/>
                    <a:pt x="1186" y="21611"/>
                  </a:cubicBezTo>
                  <a:cubicBezTo>
                    <a:pt x="1186" y="21277"/>
                    <a:pt x="913" y="21003"/>
                    <a:pt x="578" y="21003"/>
                  </a:cubicBezTo>
                  <a:close/>
                  <a:moveTo>
                    <a:pt x="578" y="24529"/>
                  </a:moveTo>
                  <a:cubicBezTo>
                    <a:pt x="275" y="24529"/>
                    <a:pt x="1" y="24803"/>
                    <a:pt x="1" y="25137"/>
                  </a:cubicBezTo>
                  <a:cubicBezTo>
                    <a:pt x="1" y="25441"/>
                    <a:pt x="275" y="25715"/>
                    <a:pt x="578" y="25745"/>
                  </a:cubicBezTo>
                  <a:cubicBezTo>
                    <a:pt x="913" y="25745"/>
                    <a:pt x="1186" y="25472"/>
                    <a:pt x="1186" y="25137"/>
                  </a:cubicBezTo>
                  <a:cubicBezTo>
                    <a:pt x="1186" y="24803"/>
                    <a:pt x="913" y="24529"/>
                    <a:pt x="578" y="24529"/>
                  </a:cubicBezTo>
                  <a:close/>
                  <a:moveTo>
                    <a:pt x="578" y="28025"/>
                  </a:moveTo>
                  <a:cubicBezTo>
                    <a:pt x="275" y="28025"/>
                    <a:pt x="1" y="28298"/>
                    <a:pt x="1" y="28633"/>
                  </a:cubicBezTo>
                  <a:cubicBezTo>
                    <a:pt x="1" y="28967"/>
                    <a:pt x="275" y="29241"/>
                    <a:pt x="578" y="29241"/>
                  </a:cubicBezTo>
                  <a:cubicBezTo>
                    <a:pt x="913" y="29241"/>
                    <a:pt x="1186" y="28967"/>
                    <a:pt x="1186" y="28633"/>
                  </a:cubicBezTo>
                  <a:cubicBezTo>
                    <a:pt x="1186" y="28298"/>
                    <a:pt x="913" y="28025"/>
                    <a:pt x="578" y="28025"/>
                  </a:cubicBezTo>
                  <a:close/>
                  <a:moveTo>
                    <a:pt x="578" y="31520"/>
                  </a:moveTo>
                  <a:cubicBezTo>
                    <a:pt x="275" y="31520"/>
                    <a:pt x="1" y="31794"/>
                    <a:pt x="1" y="32128"/>
                  </a:cubicBezTo>
                  <a:cubicBezTo>
                    <a:pt x="1" y="32463"/>
                    <a:pt x="275" y="32736"/>
                    <a:pt x="578" y="32736"/>
                  </a:cubicBezTo>
                  <a:cubicBezTo>
                    <a:pt x="913" y="32736"/>
                    <a:pt x="1186" y="32463"/>
                    <a:pt x="1186" y="32128"/>
                  </a:cubicBezTo>
                  <a:cubicBezTo>
                    <a:pt x="1186" y="31794"/>
                    <a:pt x="913" y="31520"/>
                    <a:pt x="578" y="31520"/>
                  </a:cubicBezTo>
                  <a:close/>
                  <a:moveTo>
                    <a:pt x="578" y="35016"/>
                  </a:moveTo>
                  <a:cubicBezTo>
                    <a:pt x="275" y="35016"/>
                    <a:pt x="1" y="35289"/>
                    <a:pt x="1" y="35624"/>
                  </a:cubicBezTo>
                  <a:cubicBezTo>
                    <a:pt x="1" y="35958"/>
                    <a:pt x="275" y="36232"/>
                    <a:pt x="578" y="36232"/>
                  </a:cubicBezTo>
                  <a:cubicBezTo>
                    <a:pt x="913" y="36232"/>
                    <a:pt x="1186" y="35958"/>
                    <a:pt x="1186" y="35624"/>
                  </a:cubicBezTo>
                  <a:cubicBezTo>
                    <a:pt x="1186" y="35289"/>
                    <a:pt x="913" y="35016"/>
                    <a:pt x="578" y="35016"/>
                  </a:cubicBezTo>
                  <a:close/>
                  <a:moveTo>
                    <a:pt x="578" y="38542"/>
                  </a:moveTo>
                  <a:cubicBezTo>
                    <a:pt x="275" y="38542"/>
                    <a:pt x="1" y="38815"/>
                    <a:pt x="1" y="39150"/>
                  </a:cubicBezTo>
                  <a:cubicBezTo>
                    <a:pt x="1" y="39453"/>
                    <a:pt x="275" y="39727"/>
                    <a:pt x="578" y="39757"/>
                  </a:cubicBezTo>
                  <a:cubicBezTo>
                    <a:pt x="913" y="39757"/>
                    <a:pt x="1186" y="39514"/>
                    <a:pt x="1186" y="39150"/>
                  </a:cubicBezTo>
                  <a:cubicBezTo>
                    <a:pt x="1186" y="38815"/>
                    <a:pt x="913" y="38542"/>
                    <a:pt x="578" y="3854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27"/>
            <p:cNvSpPr/>
            <p:nvPr/>
          </p:nvSpPr>
          <p:spPr>
            <a:xfrm>
              <a:off x="5903100" y="2239100"/>
              <a:ext cx="30425" cy="29475"/>
            </a:xfrm>
            <a:custGeom>
              <a:avLst/>
              <a:gdLst/>
              <a:ahLst/>
              <a:cxnLst/>
              <a:rect l="l" t="t" r="r" b="b"/>
              <a:pathLst>
                <a:path w="1217" h="1179" extrusionOk="0">
                  <a:moveTo>
                    <a:pt x="572" y="1"/>
                  </a:moveTo>
                  <a:cubicBezTo>
                    <a:pt x="425" y="1"/>
                    <a:pt x="296" y="63"/>
                    <a:pt x="183" y="176"/>
                  </a:cubicBezTo>
                  <a:cubicBezTo>
                    <a:pt x="92" y="267"/>
                    <a:pt x="1" y="419"/>
                    <a:pt x="1" y="571"/>
                  </a:cubicBezTo>
                  <a:cubicBezTo>
                    <a:pt x="1" y="723"/>
                    <a:pt x="92" y="875"/>
                    <a:pt x="183" y="997"/>
                  </a:cubicBezTo>
                  <a:cubicBezTo>
                    <a:pt x="305" y="1118"/>
                    <a:pt x="457" y="1179"/>
                    <a:pt x="609" y="1179"/>
                  </a:cubicBezTo>
                  <a:cubicBezTo>
                    <a:pt x="761" y="1179"/>
                    <a:pt x="913" y="1118"/>
                    <a:pt x="1034" y="997"/>
                  </a:cubicBezTo>
                  <a:cubicBezTo>
                    <a:pt x="1126" y="875"/>
                    <a:pt x="1217" y="723"/>
                    <a:pt x="1217" y="571"/>
                  </a:cubicBezTo>
                  <a:cubicBezTo>
                    <a:pt x="1217" y="419"/>
                    <a:pt x="1126" y="267"/>
                    <a:pt x="1034" y="176"/>
                  </a:cubicBezTo>
                  <a:cubicBezTo>
                    <a:pt x="1034" y="115"/>
                    <a:pt x="974" y="115"/>
                    <a:pt x="943" y="85"/>
                  </a:cubicBezTo>
                  <a:cubicBezTo>
                    <a:pt x="913" y="85"/>
                    <a:pt x="882" y="54"/>
                    <a:pt x="822" y="54"/>
                  </a:cubicBezTo>
                  <a:cubicBezTo>
                    <a:pt x="791" y="54"/>
                    <a:pt x="761" y="24"/>
                    <a:pt x="730" y="24"/>
                  </a:cubicBezTo>
                  <a:cubicBezTo>
                    <a:pt x="675" y="8"/>
                    <a:pt x="623" y="1"/>
                    <a:pt x="5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27"/>
            <p:cNvSpPr/>
            <p:nvPr/>
          </p:nvSpPr>
          <p:spPr>
            <a:xfrm>
              <a:off x="5985175" y="1099850"/>
              <a:ext cx="30425" cy="1081350"/>
            </a:xfrm>
            <a:custGeom>
              <a:avLst/>
              <a:gdLst/>
              <a:ahLst/>
              <a:cxnLst/>
              <a:rect l="l" t="t" r="r" b="b"/>
              <a:pathLst>
                <a:path w="1217" h="43254" extrusionOk="0">
                  <a:moveTo>
                    <a:pt x="609" y="1"/>
                  </a:moveTo>
                  <a:cubicBezTo>
                    <a:pt x="244" y="1"/>
                    <a:pt x="1" y="244"/>
                    <a:pt x="1" y="608"/>
                  </a:cubicBezTo>
                  <a:cubicBezTo>
                    <a:pt x="1" y="882"/>
                    <a:pt x="244" y="1156"/>
                    <a:pt x="609" y="1186"/>
                  </a:cubicBezTo>
                  <a:cubicBezTo>
                    <a:pt x="943" y="1186"/>
                    <a:pt x="1217" y="943"/>
                    <a:pt x="1217" y="608"/>
                  </a:cubicBezTo>
                  <a:cubicBezTo>
                    <a:pt x="1217" y="244"/>
                    <a:pt x="943" y="1"/>
                    <a:pt x="609" y="1"/>
                  </a:cubicBezTo>
                  <a:close/>
                  <a:moveTo>
                    <a:pt x="609" y="3496"/>
                  </a:moveTo>
                  <a:cubicBezTo>
                    <a:pt x="244" y="3496"/>
                    <a:pt x="1" y="3739"/>
                    <a:pt x="1" y="4104"/>
                  </a:cubicBezTo>
                  <a:cubicBezTo>
                    <a:pt x="1" y="4438"/>
                    <a:pt x="244" y="4651"/>
                    <a:pt x="609" y="4681"/>
                  </a:cubicBezTo>
                  <a:cubicBezTo>
                    <a:pt x="943" y="4681"/>
                    <a:pt x="1217" y="4438"/>
                    <a:pt x="1217" y="4104"/>
                  </a:cubicBezTo>
                  <a:cubicBezTo>
                    <a:pt x="1217" y="3739"/>
                    <a:pt x="943" y="3496"/>
                    <a:pt x="609" y="3496"/>
                  </a:cubicBezTo>
                  <a:close/>
                  <a:moveTo>
                    <a:pt x="609" y="6992"/>
                  </a:moveTo>
                  <a:cubicBezTo>
                    <a:pt x="244" y="6992"/>
                    <a:pt x="1" y="7235"/>
                    <a:pt x="1" y="7599"/>
                  </a:cubicBezTo>
                  <a:cubicBezTo>
                    <a:pt x="1" y="7902"/>
                    <a:pt x="200" y="8155"/>
                    <a:pt x="509" y="8155"/>
                  </a:cubicBezTo>
                  <a:cubicBezTo>
                    <a:pt x="541" y="8155"/>
                    <a:pt x="574" y="8152"/>
                    <a:pt x="609" y="8147"/>
                  </a:cubicBezTo>
                  <a:cubicBezTo>
                    <a:pt x="943" y="8147"/>
                    <a:pt x="1217" y="7934"/>
                    <a:pt x="1217" y="7599"/>
                  </a:cubicBezTo>
                  <a:cubicBezTo>
                    <a:pt x="1217" y="7235"/>
                    <a:pt x="943" y="6992"/>
                    <a:pt x="609" y="6992"/>
                  </a:cubicBezTo>
                  <a:close/>
                  <a:moveTo>
                    <a:pt x="609" y="10487"/>
                  </a:moveTo>
                  <a:cubicBezTo>
                    <a:pt x="244" y="10487"/>
                    <a:pt x="1" y="10730"/>
                    <a:pt x="1" y="11095"/>
                  </a:cubicBezTo>
                  <a:cubicBezTo>
                    <a:pt x="1" y="11429"/>
                    <a:pt x="244" y="11703"/>
                    <a:pt x="609" y="11703"/>
                  </a:cubicBezTo>
                  <a:cubicBezTo>
                    <a:pt x="943" y="11703"/>
                    <a:pt x="1217" y="11429"/>
                    <a:pt x="1217" y="11095"/>
                  </a:cubicBezTo>
                  <a:cubicBezTo>
                    <a:pt x="1217" y="10730"/>
                    <a:pt x="943" y="10487"/>
                    <a:pt x="609" y="10487"/>
                  </a:cubicBezTo>
                  <a:close/>
                  <a:moveTo>
                    <a:pt x="609" y="14013"/>
                  </a:moveTo>
                  <a:cubicBezTo>
                    <a:pt x="244" y="14013"/>
                    <a:pt x="1" y="14286"/>
                    <a:pt x="1" y="14621"/>
                  </a:cubicBezTo>
                  <a:cubicBezTo>
                    <a:pt x="1" y="14925"/>
                    <a:pt x="244" y="15198"/>
                    <a:pt x="609" y="15229"/>
                  </a:cubicBezTo>
                  <a:cubicBezTo>
                    <a:pt x="943" y="15229"/>
                    <a:pt x="1217" y="14955"/>
                    <a:pt x="1217" y="14621"/>
                  </a:cubicBezTo>
                  <a:cubicBezTo>
                    <a:pt x="1217" y="14286"/>
                    <a:pt x="943" y="14013"/>
                    <a:pt x="609" y="14013"/>
                  </a:cubicBezTo>
                  <a:close/>
                  <a:moveTo>
                    <a:pt x="609" y="17508"/>
                  </a:moveTo>
                  <a:cubicBezTo>
                    <a:pt x="244" y="17508"/>
                    <a:pt x="1" y="17782"/>
                    <a:pt x="1" y="18116"/>
                  </a:cubicBezTo>
                  <a:cubicBezTo>
                    <a:pt x="1" y="18451"/>
                    <a:pt x="244" y="18694"/>
                    <a:pt x="609" y="18724"/>
                  </a:cubicBezTo>
                  <a:cubicBezTo>
                    <a:pt x="943" y="18724"/>
                    <a:pt x="1217" y="18451"/>
                    <a:pt x="1217" y="18116"/>
                  </a:cubicBezTo>
                  <a:cubicBezTo>
                    <a:pt x="1217" y="17782"/>
                    <a:pt x="943" y="17508"/>
                    <a:pt x="609" y="17508"/>
                  </a:cubicBezTo>
                  <a:close/>
                  <a:moveTo>
                    <a:pt x="609" y="21004"/>
                  </a:moveTo>
                  <a:cubicBezTo>
                    <a:pt x="244" y="21004"/>
                    <a:pt x="1" y="21247"/>
                    <a:pt x="1" y="21612"/>
                  </a:cubicBezTo>
                  <a:cubicBezTo>
                    <a:pt x="1" y="21946"/>
                    <a:pt x="244" y="22220"/>
                    <a:pt x="609" y="22220"/>
                  </a:cubicBezTo>
                  <a:cubicBezTo>
                    <a:pt x="943" y="22220"/>
                    <a:pt x="1217" y="21946"/>
                    <a:pt x="1217" y="21612"/>
                  </a:cubicBezTo>
                  <a:cubicBezTo>
                    <a:pt x="1217" y="21277"/>
                    <a:pt x="943" y="21004"/>
                    <a:pt x="609" y="21004"/>
                  </a:cubicBezTo>
                  <a:close/>
                  <a:moveTo>
                    <a:pt x="609" y="24499"/>
                  </a:moveTo>
                  <a:cubicBezTo>
                    <a:pt x="244" y="24499"/>
                    <a:pt x="1" y="24773"/>
                    <a:pt x="1" y="25107"/>
                  </a:cubicBezTo>
                  <a:cubicBezTo>
                    <a:pt x="1" y="25442"/>
                    <a:pt x="244" y="25715"/>
                    <a:pt x="609" y="25715"/>
                  </a:cubicBezTo>
                  <a:cubicBezTo>
                    <a:pt x="943" y="25715"/>
                    <a:pt x="1217" y="25442"/>
                    <a:pt x="1217" y="25107"/>
                  </a:cubicBezTo>
                  <a:cubicBezTo>
                    <a:pt x="1217" y="24773"/>
                    <a:pt x="943" y="24499"/>
                    <a:pt x="609" y="24499"/>
                  </a:cubicBezTo>
                  <a:close/>
                  <a:moveTo>
                    <a:pt x="609" y="28025"/>
                  </a:moveTo>
                  <a:cubicBezTo>
                    <a:pt x="244" y="28025"/>
                    <a:pt x="1" y="28299"/>
                    <a:pt x="1" y="28633"/>
                  </a:cubicBezTo>
                  <a:cubicBezTo>
                    <a:pt x="1" y="28937"/>
                    <a:pt x="244" y="29211"/>
                    <a:pt x="609" y="29241"/>
                  </a:cubicBezTo>
                  <a:cubicBezTo>
                    <a:pt x="943" y="29241"/>
                    <a:pt x="1217" y="28968"/>
                    <a:pt x="1217" y="28633"/>
                  </a:cubicBezTo>
                  <a:cubicBezTo>
                    <a:pt x="1217" y="28299"/>
                    <a:pt x="943" y="28025"/>
                    <a:pt x="609" y="28025"/>
                  </a:cubicBezTo>
                  <a:close/>
                  <a:moveTo>
                    <a:pt x="609" y="31521"/>
                  </a:moveTo>
                  <a:cubicBezTo>
                    <a:pt x="244" y="31521"/>
                    <a:pt x="1" y="31794"/>
                    <a:pt x="1" y="32129"/>
                  </a:cubicBezTo>
                  <a:cubicBezTo>
                    <a:pt x="1" y="32463"/>
                    <a:pt x="244" y="32737"/>
                    <a:pt x="609" y="32737"/>
                  </a:cubicBezTo>
                  <a:cubicBezTo>
                    <a:pt x="943" y="32737"/>
                    <a:pt x="1217" y="32463"/>
                    <a:pt x="1217" y="32129"/>
                  </a:cubicBezTo>
                  <a:cubicBezTo>
                    <a:pt x="1217" y="31794"/>
                    <a:pt x="943" y="31521"/>
                    <a:pt x="609" y="31521"/>
                  </a:cubicBezTo>
                  <a:close/>
                  <a:moveTo>
                    <a:pt x="609" y="35016"/>
                  </a:moveTo>
                  <a:cubicBezTo>
                    <a:pt x="244" y="35016"/>
                    <a:pt x="1" y="35290"/>
                    <a:pt x="1" y="35624"/>
                  </a:cubicBezTo>
                  <a:cubicBezTo>
                    <a:pt x="1" y="35959"/>
                    <a:pt x="244" y="36232"/>
                    <a:pt x="609" y="36232"/>
                  </a:cubicBezTo>
                  <a:cubicBezTo>
                    <a:pt x="943" y="36232"/>
                    <a:pt x="1217" y="35959"/>
                    <a:pt x="1217" y="35624"/>
                  </a:cubicBezTo>
                  <a:cubicBezTo>
                    <a:pt x="1217" y="35290"/>
                    <a:pt x="943" y="35016"/>
                    <a:pt x="609" y="35016"/>
                  </a:cubicBezTo>
                  <a:close/>
                  <a:moveTo>
                    <a:pt x="609" y="38512"/>
                  </a:moveTo>
                  <a:cubicBezTo>
                    <a:pt x="244" y="38512"/>
                    <a:pt x="1" y="38785"/>
                    <a:pt x="1" y="39120"/>
                  </a:cubicBezTo>
                  <a:cubicBezTo>
                    <a:pt x="1" y="39454"/>
                    <a:pt x="244" y="39728"/>
                    <a:pt x="609" y="39728"/>
                  </a:cubicBezTo>
                  <a:cubicBezTo>
                    <a:pt x="943" y="39728"/>
                    <a:pt x="1217" y="39454"/>
                    <a:pt x="1217" y="39120"/>
                  </a:cubicBezTo>
                  <a:cubicBezTo>
                    <a:pt x="1217" y="38785"/>
                    <a:pt x="943" y="38512"/>
                    <a:pt x="609" y="38512"/>
                  </a:cubicBezTo>
                  <a:close/>
                  <a:moveTo>
                    <a:pt x="609" y="42038"/>
                  </a:moveTo>
                  <a:cubicBezTo>
                    <a:pt x="244" y="42038"/>
                    <a:pt x="1" y="42311"/>
                    <a:pt x="1" y="42646"/>
                  </a:cubicBezTo>
                  <a:cubicBezTo>
                    <a:pt x="1" y="42949"/>
                    <a:pt x="244" y="43223"/>
                    <a:pt x="609" y="43253"/>
                  </a:cubicBezTo>
                  <a:cubicBezTo>
                    <a:pt x="943" y="43253"/>
                    <a:pt x="1217" y="43010"/>
                    <a:pt x="1217" y="42646"/>
                  </a:cubicBezTo>
                  <a:cubicBezTo>
                    <a:pt x="1217" y="42311"/>
                    <a:pt x="943" y="42038"/>
                    <a:pt x="609"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27"/>
            <p:cNvSpPr/>
            <p:nvPr/>
          </p:nvSpPr>
          <p:spPr>
            <a:xfrm>
              <a:off x="5985950" y="2239675"/>
              <a:ext cx="28125" cy="28900"/>
            </a:xfrm>
            <a:custGeom>
              <a:avLst/>
              <a:gdLst/>
              <a:ahLst/>
              <a:cxnLst/>
              <a:rect l="l" t="t" r="r" b="b"/>
              <a:pathLst>
                <a:path w="1125" h="1156" extrusionOk="0">
                  <a:moveTo>
                    <a:pt x="456" y="1"/>
                  </a:moveTo>
                  <a:cubicBezTo>
                    <a:pt x="426" y="1"/>
                    <a:pt x="365" y="31"/>
                    <a:pt x="334" y="31"/>
                  </a:cubicBezTo>
                  <a:cubicBezTo>
                    <a:pt x="304" y="31"/>
                    <a:pt x="274" y="31"/>
                    <a:pt x="213" y="62"/>
                  </a:cubicBezTo>
                  <a:cubicBezTo>
                    <a:pt x="213" y="92"/>
                    <a:pt x="182" y="92"/>
                    <a:pt x="152" y="122"/>
                  </a:cubicBezTo>
                  <a:cubicBezTo>
                    <a:pt x="122" y="122"/>
                    <a:pt x="122" y="183"/>
                    <a:pt x="61" y="214"/>
                  </a:cubicBezTo>
                  <a:cubicBezTo>
                    <a:pt x="61" y="244"/>
                    <a:pt x="30" y="274"/>
                    <a:pt x="30" y="335"/>
                  </a:cubicBezTo>
                  <a:cubicBezTo>
                    <a:pt x="0" y="366"/>
                    <a:pt x="0" y="396"/>
                    <a:pt x="0" y="426"/>
                  </a:cubicBezTo>
                  <a:lnTo>
                    <a:pt x="0" y="548"/>
                  </a:lnTo>
                  <a:lnTo>
                    <a:pt x="0" y="670"/>
                  </a:lnTo>
                  <a:cubicBezTo>
                    <a:pt x="0" y="700"/>
                    <a:pt x="30" y="761"/>
                    <a:pt x="30" y="791"/>
                  </a:cubicBezTo>
                  <a:cubicBezTo>
                    <a:pt x="30" y="822"/>
                    <a:pt x="30" y="852"/>
                    <a:pt x="61" y="913"/>
                  </a:cubicBezTo>
                  <a:lnTo>
                    <a:pt x="152" y="974"/>
                  </a:lnTo>
                  <a:cubicBezTo>
                    <a:pt x="274" y="1095"/>
                    <a:pt x="426" y="1156"/>
                    <a:pt x="578" y="1156"/>
                  </a:cubicBezTo>
                  <a:cubicBezTo>
                    <a:pt x="638" y="1156"/>
                    <a:pt x="730" y="1126"/>
                    <a:pt x="790" y="1095"/>
                  </a:cubicBezTo>
                  <a:cubicBezTo>
                    <a:pt x="882" y="1095"/>
                    <a:pt x="942" y="1004"/>
                    <a:pt x="973" y="974"/>
                  </a:cubicBezTo>
                  <a:cubicBezTo>
                    <a:pt x="1003" y="974"/>
                    <a:pt x="1003" y="943"/>
                    <a:pt x="1064" y="913"/>
                  </a:cubicBezTo>
                  <a:cubicBezTo>
                    <a:pt x="1064" y="852"/>
                    <a:pt x="1094" y="822"/>
                    <a:pt x="1094" y="791"/>
                  </a:cubicBezTo>
                  <a:cubicBezTo>
                    <a:pt x="1094" y="761"/>
                    <a:pt x="1125" y="700"/>
                    <a:pt x="1125" y="670"/>
                  </a:cubicBezTo>
                  <a:lnTo>
                    <a:pt x="1125" y="548"/>
                  </a:lnTo>
                  <a:lnTo>
                    <a:pt x="1125" y="426"/>
                  </a:lnTo>
                  <a:cubicBezTo>
                    <a:pt x="1125" y="396"/>
                    <a:pt x="1094" y="366"/>
                    <a:pt x="1094" y="335"/>
                  </a:cubicBezTo>
                  <a:cubicBezTo>
                    <a:pt x="1094" y="274"/>
                    <a:pt x="1094" y="244"/>
                    <a:pt x="1064" y="214"/>
                  </a:cubicBezTo>
                  <a:lnTo>
                    <a:pt x="973" y="122"/>
                  </a:lnTo>
                  <a:cubicBezTo>
                    <a:pt x="973" y="92"/>
                    <a:pt x="942" y="92"/>
                    <a:pt x="912" y="62"/>
                  </a:cubicBezTo>
                  <a:cubicBezTo>
                    <a:pt x="882" y="62"/>
                    <a:pt x="821" y="31"/>
                    <a:pt x="790" y="31"/>
                  </a:cubicBezTo>
                  <a:cubicBezTo>
                    <a:pt x="760" y="31"/>
                    <a:pt x="730" y="1"/>
                    <a:pt x="6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7"/>
            <p:cNvSpPr/>
            <p:nvPr/>
          </p:nvSpPr>
          <p:spPr>
            <a:xfrm>
              <a:off x="6066500" y="1013225"/>
              <a:ext cx="30400" cy="28150"/>
            </a:xfrm>
            <a:custGeom>
              <a:avLst/>
              <a:gdLst/>
              <a:ahLst/>
              <a:cxnLst/>
              <a:rect l="l" t="t" r="r" b="b"/>
              <a:pathLst>
                <a:path w="1216" h="1126" extrusionOk="0">
                  <a:moveTo>
                    <a:pt x="486" y="0"/>
                  </a:moveTo>
                  <a:cubicBezTo>
                    <a:pt x="456" y="0"/>
                    <a:pt x="426" y="31"/>
                    <a:pt x="395" y="31"/>
                  </a:cubicBezTo>
                  <a:cubicBezTo>
                    <a:pt x="334" y="31"/>
                    <a:pt x="304" y="31"/>
                    <a:pt x="274" y="61"/>
                  </a:cubicBezTo>
                  <a:lnTo>
                    <a:pt x="182" y="152"/>
                  </a:lnTo>
                  <a:cubicBezTo>
                    <a:pt x="91" y="274"/>
                    <a:pt x="0" y="426"/>
                    <a:pt x="0" y="548"/>
                  </a:cubicBezTo>
                  <a:cubicBezTo>
                    <a:pt x="0" y="700"/>
                    <a:pt x="91" y="882"/>
                    <a:pt x="182" y="973"/>
                  </a:cubicBezTo>
                  <a:cubicBezTo>
                    <a:pt x="182" y="1034"/>
                    <a:pt x="243" y="1034"/>
                    <a:pt x="274" y="1064"/>
                  </a:cubicBezTo>
                  <a:cubicBezTo>
                    <a:pt x="304" y="1064"/>
                    <a:pt x="334" y="1095"/>
                    <a:pt x="395" y="1095"/>
                  </a:cubicBezTo>
                  <a:cubicBezTo>
                    <a:pt x="426" y="1095"/>
                    <a:pt x="456" y="1125"/>
                    <a:pt x="486" y="1125"/>
                  </a:cubicBezTo>
                  <a:lnTo>
                    <a:pt x="730" y="1125"/>
                  </a:lnTo>
                  <a:cubicBezTo>
                    <a:pt x="760" y="1125"/>
                    <a:pt x="790" y="1095"/>
                    <a:pt x="851" y="1095"/>
                  </a:cubicBezTo>
                  <a:cubicBezTo>
                    <a:pt x="882" y="1095"/>
                    <a:pt x="912" y="1095"/>
                    <a:pt x="942" y="1064"/>
                  </a:cubicBezTo>
                  <a:lnTo>
                    <a:pt x="1034" y="973"/>
                  </a:lnTo>
                  <a:cubicBezTo>
                    <a:pt x="1155" y="852"/>
                    <a:pt x="1216" y="700"/>
                    <a:pt x="1216" y="548"/>
                  </a:cubicBezTo>
                  <a:cubicBezTo>
                    <a:pt x="1216" y="426"/>
                    <a:pt x="1155" y="244"/>
                    <a:pt x="1034" y="152"/>
                  </a:cubicBezTo>
                  <a:cubicBezTo>
                    <a:pt x="1034" y="92"/>
                    <a:pt x="1003" y="92"/>
                    <a:pt x="942" y="61"/>
                  </a:cubicBezTo>
                  <a:cubicBezTo>
                    <a:pt x="912" y="61"/>
                    <a:pt x="882" y="31"/>
                    <a:pt x="851" y="31"/>
                  </a:cubicBezTo>
                  <a:cubicBezTo>
                    <a:pt x="790" y="31"/>
                    <a:pt x="760"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7"/>
            <p:cNvSpPr/>
            <p:nvPr/>
          </p:nvSpPr>
          <p:spPr>
            <a:xfrm>
              <a:off x="6066500" y="1099850"/>
              <a:ext cx="30400" cy="1081350"/>
            </a:xfrm>
            <a:custGeom>
              <a:avLst/>
              <a:gdLst/>
              <a:ahLst/>
              <a:cxnLst/>
              <a:rect l="l" t="t" r="r" b="b"/>
              <a:pathLst>
                <a:path w="1216" h="43254" extrusionOk="0">
                  <a:moveTo>
                    <a:pt x="608" y="1"/>
                  </a:moveTo>
                  <a:cubicBezTo>
                    <a:pt x="274" y="1"/>
                    <a:pt x="0" y="244"/>
                    <a:pt x="0" y="608"/>
                  </a:cubicBezTo>
                  <a:cubicBezTo>
                    <a:pt x="0" y="882"/>
                    <a:pt x="274" y="1156"/>
                    <a:pt x="608" y="1186"/>
                  </a:cubicBezTo>
                  <a:cubicBezTo>
                    <a:pt x="942" y="1186"/>
                    <a:pt x="1216" y="943"/>
                    <a:pt x="1216" y="608"/>
                  </a:cubicBezTo>
                  <a:cubicBezTo>
                    <a:pt x="1216" y="244"/>
                    <a:pt x="942" y="1"/>
                    <a:pt x="608" y="1"/>
                  </a:cubicBezTo>
                  <a:close/>
                  <a:moveTo>
                    <a:pt x="608" y="3496"/>
                  </a:moveTo>
                  <a:cubicBezTo>
                    <a:pt x="274" y="3496"/>
                    <a:pt x="0" y="3739"/>
                    <a:pt x="0" y="4104"/>
                  </a:cubicBezTo>
                  <a:cubicBezTo>
                    <a:pt x="0" y="4438"/>
                    <a:pt x="274" y="4651"/>
                    <a:pt x="608" y="4681"/>
                  </a:cubicBezTo>
                  <a:cubicBezTo>
                    <a:pt x="942" y="4681"/>
                    <a:pt x="1216" y="4438"/>
                    <a:pt x="1216" y="4104"/>
                  </a:cubicBezTo>
                  <a:cubicBezTo>
                    <a:pt x="1216" y="3739"/>
                    <a:pt x="942" y="3496"/>
                    <a:pt x="608" y="3496"/>
                  </a:cubicBezTo>
                  <a:close/>
                  <a:moveTo>
                    <a:pt x="608" y="6992"/>
                  </a:moveTo>
                  <a:cubicBezTo>
                    <a:pt x="274" y="6992"/>
                    <a:pt x="0" y="7235"/>
                    <a:pt x="0" y="7599"/>
                  </a:cubicBezTo>
                  <a:cubicBezTo>
                    <a:pt x="0" y="7902"/>
                    <a:pt x="224" y="8155"/>
                    <a:pt x="515" y="8155"/>
                  </a:cubicBezTo>
                  <a:cubicBezTo>
                    <a:pt x="545" y="8155"/>
                    <a:pt x="576" y="8152"/>
                    <a:pt x="608" y="8147"/>
                  </a:cubicBezTo>
                  <a:cubicBezTo>
                    <a:pt x="942" y="8147"/>
                    <a:pt x="1216" y="7934"/>
                    <a:pt x="1216" y="7599"/>
                  </a:cubicBezTo>
                  <a:cubicBezTo>
                    <a:pt x="1216" y="7235"/>
                    <a:pt x="942" y="6992"/>
                    <a:pt x="608" y="6992"/>
                  </a:cubicBezTo>
                  <a:close/>
                  <a:moveTo>
                    <a:pt x="608" y="10487"/>
                  </a:moveTo>
                  <a:cubicBezTo>
                    <a:pt x="274" y="10487"/>
                    <a:pt x="0" y="10730"/>
                    <a:pt x="0" y="11095"/>
                  </a:cubicBezTo>
                  <a:cubicBezTo>
                    <a:pt x="0" y="11429"/>
                    <a:pt x="274" y="11703"/>
                    <a:pt x="608" y="11703"/>
                  </a:cubicBezTo>
                  <a:cubicBezTo>
                    <a:pt x="942" y="11703"/>
                    <a:pt x="1216" y="11429"/>
                    <a:pt x="1216" y="11095"/>
                  </a:cubicBezTo>
                  <a:cubicBezTo>
                    <a:pt x="1216" y="10730"/>
                    <a:pt x="942" y="10487"/>
                    <a:pt x="608" y="10487"/>
                  </a:cubicBezTo>
                  <a:close/>
                  <a:moveTo>
                    <a:pt x="608" y="14013"/>
                  </a:moveTo>
                  <a:cubicBezTo>
                    <a:pt x="274" y="14013"/>
                    <a:pt x="0" y="14286"/>
                    <a:pt x="0" y="14621"/>
                  </a:cubicBezTo>
                  <a:cubicBezTo>
                    <a:pt x="0" y="14925"/>
                    <a:pt x="274" y="15198"/>
                    <a:pt x="608" y="15229"/>
                  </a:cubicBezTo>
                  <a:cubicBezTo>
                    <a:pt x="942" y="15229"/>
                    <a:pt x="1216" y="14955"/>
                    <a:pt x="1216" y="14621"/>
                  </a:cubicBezTo>
                  <a:cubicBezTo>
                    <a:pt x="1216" y="14286"/>
                    <a:pt x="942" y="14013"/>
                    <a:pt x="608" y="14013"/>
                  </a:cubicBezTo>
                  <a:close/>
                  <a:moveTo>
                    <a:pt x="608" y="17508"/>
                  </a:moveTo>
                  <a:cubicBezTo>
                    <a:pt x="274" y="17508"/>
                    <a:pt x="0" y="17782"/>
                    <a:pt x="0" y="18116"/>
                  </a:cubicBezTo>
                  <a:cubicBezTo>
                    <a:pt x="0" y="18451"/>
                    <a:pt x="274" y="18694"/>
                    <a:pt x="608" y="18724"/>
                  </a:cubicBezTo>
                  <a:cubicBezTo>
                    <a:pt x="942" y="18724"/>
                    <a:pt x="1216" y="18451"/>
                    <a:pt x="1216" y="18116"/>
                  </a:cubicBezTo>
                  <a:cubicBezTo>
                    <a:pt x="1216" y="17782"/>
                    <a:pt x="942" y="17508"/>
                    <a:pt x="608" y="17508"/>
                  </a:cubicBezTo>
                  <a:close/>
                  <a:moveTo>
                    <a:pt x="608" y="21004"/>
                  </a:moveTo>
                  <a:cubicBezTo>
                    <a:pt x="274" y="21004"/>
                    <a:pt x="0" y="21247"/>
                    <a:pt x="0" y="21612"/>
                  </a:cubicBezTo>
                  <a:cubicBezTo>
                    <a:pt x="0" y="21946"/>
                    <a:pt x="274" y="22220"/>
                    <a:pt x="608" y="22220"/>
                  </a:cubicBezTo>
                  <a:cubicBezTo>
                    <a:pt x="942" y="22220"/>
                    <a:pt x="1216" y="21946"/>
                    <a:pt x="1216" y="21612"/>
                  </a:cubicBezTo>
                  <a:cubicBezTo>
                    <a:pt x="1216" y="21277"/>
                    <a:pt x="942" y="21004"/>
                    <a:pt x="608" y="21004"/>
                  </a:cubicBezTo>
                  <a:close/>
                  <a:moveTo>
                    <a:pt x="608" y="24499"/>
                  </a:moveTo>
                  <a:cubicBezTo>
                    <a:pt x="274" y="24499"/>
                    <a:pt x="0" y="24773"/>
                    <a:pt x="0" y="25107"/>
                  </a:cubicBezTo>
                  <a:cubicBezTo>
                    <a:pt x="0" y="25442"/>
                    <a:pt x="274" y="25715"/>
                    <a:pt x="608" y="25715"/>
                  </a:cubicBezTo>
                  <a:cubicBezTo>
                    <a:pt x="942" y="25715"/>
                    <a:pt x="1216" y="25442"/>
                    <a:pt x="1216" y="25107"/>
                  </a:cubicBezTo>
                  <a:cubicBezTo>
                    <a:pt x="1216" y="24773"/>
                    <a:pt x="942" y="24499"/>
                    <a:pt x="608" y="24499"/>
                  </a:cubicBezTo>
                  <a:close/>
                  <a:moveTo>
                    <a:pt x="608" y="28025"/>
                  </a:moveTo>
                  <a:cubicBezTo>
                    <a:pt x="274" y="28025"/>
                    <a:pt x="0" y="28299"/>
                    <a:pt x="0" y="28633"/>
                  </a:cubicBezTo>
                  <a:cubicBezTo>
                    <a:pt x="0" y="28937"/>
                    <a:pt x="274" y="29211"/>
                    <a:pt x="608" y="29241"/>
                  </a:cubicBezTo>
                  <a:cubicBezTo>
                    <a:pt x="942" y="29241"/>
                    <a:pt x="1216" y="28968"/>
                    <a:pt x="1216" y="28633"/>
                  </a:cubicBezTo>
                  <a:cubicBezTo>
                    <a:pt x="1216" y="28299"/>
                    <a:pt x="942" y="28025"/>
                    <a:pt x="608" y="28025"/>
                  </a:cubicBezTo>
                  <a:close/>
                  <a:moveTo>
                    <a:pt x="608" y="31521"/>
                  </a:moveTo>
                  <a:cubicBezTo>
                    <a:pt x="274" y="31521"/>
                    <a:pt x="0" y="31794"/>
                    <a:pt x="0" y="32129"/>
                  </a:cubicBezTo>
                  <a:cubicBezTo>
                    <a:pt x="0" y="32463"/>
                    <a:pt x="274" y="32737"/>
                    <a:pt x="608" y="32737"/>
                  </a:cubicBezTo>
                  <a:cubicBezTo>
                    <a:pt x="942" y="32737"/>
                    <a:pt x="1216" y="32463"/>
                    <a:pt x="1216" y="32129"/>
                  </a:cubicBezTo>
                  <a:cubicBezTo>
                    <a:pt x="1216" y="31794"/>
                    <a:pt x="942" y="31521"/>
                    <a:pt x="608" y="31521"/>
                  </a:cubicBezTo>
                  <a:close/>
                  <a:moveTo>
                    <a:pt x="608" y="35016"/>
                  </a:moveTo>
                  <a:cubicBezTo>
                    <a:pt x="274" y="35016"/>
                    <a:pt x="0" y="35290"/>
                    <a:pt x="0" y="35624"/>
                  </a:cubicBezTo>
                  <a:cubicBezTo>
                    <a:pt x="0" y="35959"/>
                    <a:pt x="274" y="36232"/>
                    <a:pt x="608" y="36232"/>
                  </a:cubicBezTo>
                  <a:cubicBezTo>
                    <a:pt x="942" y="36232"/>
                    <a:pt x="1216" y="35959"/>
                    <a:pt x="1216" y="35624"/>
                  </a:cubicBezTo>
                  <a:cubicBezTo>
                    <a:pt x="1216" y="35290"/>
                    <a:pt x="942" y="35016"/>
                    <a:pt x="608" y="35016"/>
                  </a:cubicBezTo>
                  <a:close/>
                  <a:moveTo>
                    <a:pt x="608" y="38512"/>
                  </a:moveTo>
                  <a:cubicBezTo>
                    <a:pt x="274" y="38512"/>
                    <a:pt x="0" y="38785"/>
                    <a:pt x="0" y="39120"/>
                  </a:cubicBezTo>
                  <a:cubicBezTo>
                    <a:pt x="0" y="39454"/>
                    <a:pt x="274" y="39728"/>
                    <a:pt x="608" y="39728"/>
                  </a:cubicBezTo>
                  <a:cubicBezTo>
                    <a:pt x="942" y="39728"/>
                    <a:pt x="1216" y="39454"/>
                    <a:pt x="1216" y="39120"/>
                  </a:cubicBezTo>
                  <a:cubicBezTo>
                    <a:pt x="1216" y="38785"/>
                    <a:pt x="942" y="38512"/>
                    <a:pt x="608" y="38512"/>
                  </a:cubicBezTo>
                  <a:close/>
                  <a:moveTo>
                    <a:pt x="608" y="42038"/>
                  </a:moveTo>
                  <a:cubicBezTo>
                    <a:pt x="274" y="42038"/>
                    <a:pt x="0" y="42311"/>
                    <a:pt x="0" y="42646"/>
                  </a:cubicBezTo>
                  <a:cubicBezTo>
                    <a:pt x="0" y="42949"/>
                    <a:pt x="274" y="43223"/>
                    <a:pt x="608" y="43253"/>
                  </a:cubicBezTo>
                  <a:cubicBezTo>
                    <a:pt x="942" y="43253"/>
                    <a:pt x="1216" y="43010"/>
                    <a:pt x="1216" y="42646"/>
                  </a:cubicBezTo>
                  <a:cubicBezTo>
                    <a:pt x="1216" y="42311"/>
                    <a:pt x="942" y="42038"/>
                    <a:pt x="608" y="4203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7"/>
            <p:cNvSpPr/>
            <p:nvPr/>
          </p:nvSpPr>
          <p:spPr>
            <a:xfrm>
              <a:off x="6066500" y="2239675"/>
              <a:ext cx="28900" cy="28900"/>
            </a:xfrm>
            <a:custGeom>
              <a:avLst/>
              <a:gdLst/>
              <a:ahLst/>
              <a:cxnLst/>
              <a:rect l="l" t="t" r="r" b="b"/>
              <a:pathLst>
                <a:path w="1156" h="1156" extrusionOk="0">
                  <a:moveTo>
                    <a:pt x="456" y="1"/>
                  </a:moveTo>
                  <a:cubicBezTo>
                    <a:pt x="426" y="1"/>
                    <a:pt x="395" y="31"/>
                    <a:pt x="334" y="31"/>
                  </a:cubicBezTo>
                  <a:cubicBezTo>
                    <a:pt x="304" y="31"/>
                    <a:pt x="274" y="31"/>
                    <a:pt x="243" y="62"/>
                  </a:cubicBezTo>
                  <a:lnTo>
                    <a:pt x="152" y="153"/>
                  </a:lnTo>
                  <a:cubicBezTo>
                    <a:pt x="122" y="153"/>
                    <a:pt x="122" y="183"/>
                    <a:pt x="91" y="214"/>
                  </a:cubicBezTo>
                  <a:cubicBezTo>
                    <a:pt x="91" y="244"/>
                    <a:pt x="30" y="305"/>
                    <a:pt x="30" y="335"/>
                  </a:cubicBezTo>
                  <a:cubicBezTo>
                    <a:pt x="0" y="366"/>
                    <a:pt x="0" y="396"/>
                    <a:pt x="0" y="457"/>
                  </a:cubicBezTo>
                  <a:lnTo>
                    <a:pt x="0" y="548"/>
                  </a:lnTo>
                  <a:cubicBezTo>
                    <a:pt x="0" y="700"/>
                    <a:pt x="91" y="852"/>
                    <a:pt x="182" y="974"/>
                  </a:cubicBezTo>
                  <a:cubicBezTo>
                    <a:pt x="304" y="1095"/>
                    <a:pt x="456" y="1156"/>
                    <a:pt x="608" y="1156"/>
                  </a:cubicBezTo>
                  <a:cubicBezTo>
                    <a:pt x="699" y="1156"/>
                    <a:pt x="760" y="1126"/>
                    <a:pt x="790" y="1095"/>
                  </a:cubicBezTo>
                  <a:cubicBezTo>
                    <a:pt x="882" y="1095"/>
                    <a:pt x="942" y="1004"/>
                    <a:pt x="1003" y="974"/>
                  </a:cubicBezTo>
                  <a:cubicBezTo>
                    <a:pt x="1034" y="974"/>
                    <a:pt x="1034" y="943"/>
                    <a:pt x="1064" y="913"/>
                  </a:cubicBezTo>
                  <a:cubicBezTo>
                    <a:pt x="1064" y="852"/>
                    <a:pt x="1094" y="822"/>
                    <a:pt x="1094" y="791"/>
                  </a:cubicBezTo>
                  <a:cubicBezTo>
                    <a:pt x="1094" y="761"/>
                    <a:pt x="1155" y="700"/>
                    <a:pt x="1155" y="670"/>
                  </a:cubicBezTo>
                  <a:lnTo>
                    <a:pt x="1155" y="548"/>
                  </a:lnTo>
                  <a:lnTo>
                    <a:pt x="1155" y="457"/>
                  </a:lnTo>
                  <a:cubicBezTo>
                    <a:pt x="1155" y="396"/>
                    <a:pt x="1094" y="366"/>
                    <a:pt x="1094" y="335"/>
                  </a:cubicBezTo>
                  <a:cubicBezTo>
                    <a:pt x="1094" y="274"/>
                    <a:pt x="1094" y="244"/>
                    <a:pt x="1064" y="214"/>
                  </a:cubicBezTo>
                  <a:lnTo>
                    <a:pt x="1003" y="153"/>
                  </a:lnTo>
                  <a:cubicBezTo>
                    <a:pt x="1003" y="92"/>
                    <a:pt x="942" y="92"/>
                    <a:pt x="912" y="62"/>
                  </a:cubicBezTo>
                  <a:cubicBezTo>
                    <a:pt x="882" y="62"/>
                    <a:pt x="851" y="31"/>
                    <a:pt x="790" y="31"/>
                  </a:cubicBezTo>
                  <a:cubicBezTo>
                    <a:pt x="760" y="31"/>
                    <a:pt x="730" y="1"/>
                    <a:pt x="6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7" name="Google Shape;837;p27"/>
          <p:cNvSpPr/>
          <p:nvPr/>
        </p:nvSpPr>
        <p:spPr>
          <a:xfrm rot="-5400000">
            <a:off x="1625453" y="4843605"/>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8" name="Google Shape;838;p27"/>
          <p:cNvSpPr/>
          <p:nvPr/>
        </p:nvSpPr>
        <p:spPr>
          <a:xfrm rot="-5400000">
            <a:off x="1624372" y="4514293"/>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908621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839"/>
        <p:cNvGrpSpPr/>
        <p:nvPr/>
      </p:nvGrpSpPr>
      <p:grpSpPr>
        <a:xfrm>
          <a:off x="0" y="0"/>
          <a:ext cx="0" cy="0"/>
          <a:chOff x="0" y="0"/>
          <a:chExt cx="0" cy="0"/>
        </a:xfrm>
      </p:grpSpPr>
      <p:sp>
        <p:nvSpPr>
          <p:cNvPr id="840" name="Google Shape;840;p2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41" name="Google Shape;841;p28"/>
          <p:cNvSpPr/>
          <p:nvPr/>
        </p:nvSpPr>
        <p:spPr>
          <a:xfrm rot="5400000">
            <a:off x="5708100" y="419267"/>
            <a:ext cx="753200" cy="12192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2" name="Google Shape;842;p28"/>
          <p:cNvGrpSpPr/>
          <p:nvPr/>
        </p:nvGrpSpPr>
        <p:grpSpPr>
          <a:xfrm rot="5400000">
            <a:off x="10583245" y="5214045"/>
            <a:ext cx="2153331" cy="837775"/>
            <a:chOff x="1268525" y="3035300"/>
            <a:chExt cx="818425" cy="318400"/>
          </a:xfrm>
        </p:grpSpPr>
        <p:sp>
          <p:nvSpPr>
            <p:cNvPr id="843" name="Google Shape;843;p28"/>
            <p:cNvSpPr/>
            <p:nvPr/>
          </p:nvSpPr>
          <p:spPr>
            <a:xfrm>
              <a:off x="1268525" y="3035300"/>
              <a:ext cx="104900" cy="103350"/>
            </a:xfrm>
            <a:custGeom>
              <a:avLst/>
              <a:gdLst/>
              <a:ahLst/>
              <a:cxnLst/>
              <a:rect l="l" t="t" r="r" b="b"/>
              <a:pathLst>
                <a:path w="4196" h="4134" extrusionOk="0">
                  <a:moveTo>
                    <a:pt x="1581" y="0"/>
                  </a:moveTo>
                  <a:lnTo>
                    <a:pt x="1581" y="1520"/>
                  </a:lnTo>
                  <a:lnTo>
                    <a:pt x="1" y="1520"/>
                  </a:lnTo>
                  <a:lnTo>
                    <a:pt x="1" y="2614"/>
                  </a:lnTo>
                  <a:lnTo>
                    <a:pt x="1581" y="2614"/>
                  </a:lnTo>
                  <a:lnTo>
                    <a:pt x="1581" y="4134"/>
                  </a:lnTo>
                  <a:lnTo>
                    <a:pt x="2645" y="4134"/>
                  </a:lnTo>
                  <a:lnTo>
                    <a:pt x="2645" y="2614"/>
                  </a:lnTo>
                  <a:lnTo>
                    <a:pt x="4195" y="2614"/>
                  </a:lnTo>
                  <a:lnTo>
                    <a:pt x="4195" y="1520"/>
                  </a:lnTo>
                  <a:lnTo>
                    <a:pt x="2645" y="1520"/>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28"/>
            <p:cNvSpPr/>
            <p:nvPr/>
          </p:nvSpPr>
          <p:spPr>
            <a:xfrm>
              <a:off x="1507125" y="3035300"/>
              <a:ext cx="103375" cy="103350"/>
            </a:xfrm>
            <a:custGeom>
              <a:avLst/>
              <a:gdLst/>
              <a:ahLst/>
              <a:cxnLst/>
              <a:rect l="l" t="t" r="r" b="b"/>
              <a:pathLst>
                <a:path w="4135" h="4134" extrusionOk="0">
                  <a:moveTo>
                    <a:pt x="1521" y="0"/>
                  </a:moveTo>
                  <a:lnTo>
                    <a:pt x="1521" y="1520"/>
                  </a:lnTo>
                  <a:lnTo>
                    <a:pt x="1" y="1520"/>
                  </a:lnTo>
                  <a:lnTo>
                    <a:pt x="1" y="2614"/>
                  </a:lnTo>
                  <a:lnTo>
                    <a:pt x="1521" y="2614"/>
                  </a:lnTo>
                  <a:lnTo>
                    <a:pt x="1521" y="4134"/>
                  </a:lnTo>
                  <a:lnTo>
                    <a:pt x="2615" y="4134"/>
                  </a:lnTo>
                  <a:lnTo>
                    <a:pt x="2615" y="2614"/>
                  </a:lnTo>
                  <a:lnTo>
                    <a:pt x="4135" y="2614"/>
                  </a:lnTo>
                  <a:lnTo>
                    <a:pt x="4135"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8"/>
            <p:cNvSpPr/>
            <p:nvPr/>
          </p:nvSpPr>
          <p:spPr>
            <a:xfrm>
              <a:off x="1744975" y="3035300"/>
              <a:ext cx="103375" cy="103350"/>
            </a:xfrm>
            <a:custGeom>
              <a:avLst/>
              <a:gdLst/>
              <a:ahLst/>
              <a:cxnLst/>
              <a:rect l="l" t="t" r="r" b="b"/>
              <a:pathLst>
                <a:path w="4135" h="4134" extrusionOk="0">
                  <a:moveTo>
                    <a:pt x="1551" y="0"/>
                  </a:moveTo>
                  <a:lnTo>
                    <a:pt x="1551" y="1520"/>
                  </a:lnTo>
                  <a:lnTo>
                    <a:pt x="1" y="1520"/>
                  </a:lnTo>
                  <a:lnTo>
                    <a:pt x="1" y="2614"/>
                  </a:lnTo>
                  <a:lnTo>
                    <a:pt x="1551" y="2614"/>
                  </a:lnTo>
                  <a:lnTo>
                    <a:pt x="1551" y="4134"/>
                  </a:lnTo>
                  <a:lnTo>
                    <a:pt x="2615" y="4134"/>
                  </a:lnTo>
                  <a:lnTo>
                    <a:pt x="2615" y="2614"/>
                  </a:lnTo>
                  <a:lnTo>
                    <a:pt x="4134" y="2614"/>
                  </a:lnTo>
                  <a:lnTo>
                    <a:pt x="4134"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8"/>
            <p:cNvSpPr/>
            <p:nvPr/>
          </p:nvSpPr>
          <p:spPr>
            <a:xfrm>
              <a:off x="1982075" y="3035300"/>
              <a:ext cx="104875" cy="103350"/>
            </a:xfrm>
            <a:custGeom>
              <a:avLst/>
              <a:gdLst/>
              <a:ahLst/>
              <a:cxnLst/>
              <a:rect l="l" t="t" r="r" b="b"/>
              <a:pathLst>
                <a:path w="4195" h="4134" extrusionOk="0">
                  <a:moveTo>
                    <a:pt x="1550" y="0"/>
                  </a:moveTo>
                  <a:lnTo>
                    <a:pt x="1550" y="1520"/>
                  </a:lnTo>
                  <a:lnTo>
                    <a:pt x="0" y="1520"/>
                  </a:lnTo>
                  <a:lnTo>
                    <a:pt x="0" y="2614"/>
                  </a:lnTo>
                  <a:lnTo>
                    <a:pt x="1550" y="2614"/>
                  </a:lnTo>
                  <a:lnTo>
                    <a:pt x="1550" y="4134"/>
                  </a:lnTo>
                  <a:lnTo>
                    <a:pt x="2614" y="4134"/>
                  </a:lnTo>
                  <a:lnTo>
                    <a:pt x="2614" y="2614"/>
                  </a:lnTo>
                  <a:lnTo>
                    <a:pt x="4195" y="2614"/>
                  </a:lnTo>
                  <a:lnTo>
                    <a:pt x="4195" y="1520"/>
                  </a:lnTo>
                  <a:lnTo>
                    <a:pt x="2614" y="1520"/>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8"/>
            <p:cNvSpPr/>
            <p:nvPr/>
          </p:nvSpPr>
          <p:spPr>
            <a:xfrm>
              <a:off x="1268525" y="3248825"/>
              <a:ext cx="104900" cy="104875"/>
            </a:xfrm>
            <a:custGeom>
              <a:avLst/>
              <a:gdLst/>
              <a:ahLst/>
              <a:cxnLst/>
              <a:rect l="l" t="t" r="r" b="b"/>
              <a:pathLst>
                <a:path w="4196" h="4195" extrusionOk="0">
                  <a:moveTo>
                    <a:pt x="1581" y="0"/>
                  </a:moveTo>
                  <a:lnTo>
                    <a:pt x="1581" y="1581"/>
                  </a:lnTo>
                  <a:lnTo>
                    <a:pt x="1" y="1581"/>
                  </a:lnTo>
                  <a:lnTo>
                    <a:pt x="1" y="2614"/>
                  </a:lnTo>
                  <a:lnTo>
                    <a:pt x="1581" y="2614"/>
                  </a:lnTo>
                  <a:lnTo>
                    <a:pt x="1581" y="4195"/>
                  </a:lnTo>
                  <a:lnTo>
                    <a:pt x="2645" y="4195"/>
                  </a:lnTo>
                  <a:lnTo>
                    <a:pt x="2645" y="2614"/>
                  </a:lnTo>
                  <a:lnTo>
                    <a:pt x="4195" y="2614"/>
                  </a:lnTo>
                  <a:lnTo>
                    <a:pt x="4195" y="1581"/>
                  </a:lnTo>
                  <a:lnTo>
                    <a:pt x="2645" y="1581"/>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28"/>
            <p:cNvSpPr/>
            <p:nvPr/>
          </p:nvSpPr>
          <p:spPr>
            <a:xfrm>
              <a:off x="1507125" y="3248825"/>
              <a:ext cx="103375" cy="104875"/>
            </a:xfrm>
            <a:custGeom>
              <a:avLst/>
              <a:gdLst/>
              <a:ahLst/>
              <a:cxnLst/>
              <a:rect l="l" t="t" r="r" b="b"/>
              <a:pathLst>
                <a:path w="4135" h="4195" extrusionOk="0">
                  <a:moveTo>
                    <a:pt x="1521" y="0"/>
                  </a:moveTo>
                  <a:lnTo>
                    <a:pt x="1521" y="1581"/>
                  </a:lnTo>
                  <a:lnTo>
                    <a:pt x="1" y="1581"/>
                  </a:lnTo>
                  <a:lnTo>
                    <a:pt x="1" y="2614"/>
                  </a:lnTo>
                  <a:lnTo>
                    <a:pt x="1521" y="2614"/>
                  </a:lnTo>
                  <a:lnTo>
                    <a:pt x="1521" y="4195"/>
                  </a:lnTo>
                  <a:lnTo>
                    <a:pt x="2615" y="4195"/>
                  </a:lnTo>
                  <a:lnTo>
                    <a:pt x="2615" y="2614"/>
                  </a:lnTo>
                  <a:lnTo>
                    <a:pt x="4135" y="2614"/>
                  </a:lnTo>
                  <a:lnTo>
                    <a:pt x="4135"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28"/>
            <p:cNvSpPr/>
            <p:nvPr/>
          </p:nvSpPr>
          <p:spPr>
            <a:xfrm>
              <a:off x="1744975" y="3248825"/>
              <a:ext cx="103375" cy="104875"/>
            </a:xfrm>
            <a:custGeom>
              <a:avLst/>
              <a:gdLst/>
              <a:ahLst/>
              <a:cxnLst/>
              <a:rect l="l" t="t" r="r" b="b"/>
              <a:pathLst>
                <a:path w="4135" h="4195" extrusionOk="0">
                  <a:moveTo>
                    <a:pt x="1551" y="0"/>
                  </a:moveTo>
                  <a:lnTo>
                    <a:pt x="1551" y="1581"/>
                  </a:lnTo>
                  <a:lnTo>
                    <a:pt x="1" y="1581"/>
                  </a:lnTo>
                  <a:lnTo>
                    <a:pt x="1" y="2614"/>
                  </a:lnTo>
                  <a:lnTo>
                    <a:pt x="1551" y="2614"/>
                  </a:lnTo>
                  <a:lnTo>
                    <a:pt x="1551" y="4195"/>
                  </a:lnTo>
                  <a:lnTo>
                    <a:pt x="2615" y="4195"/>
                  </a:lnTo>
                  <a:lnTo>
                    <a:pt x="2615" y="2614"/>
                  </a:lnTo>
                  <a:lnTo>
                    <a:pt x="4134" y="2614"/>
                  </a:lnTo>
                  <a:lnTo>
                    <a:pt x="4134"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8"/>
            <p:cNvSpPr/>
            <p:nvPr/>
          </p:nvSpPr>
          <p:spPr>
            <a:xfrm>
              <a:off x="1982075" y="3248825"/>
              <a:ext cx="104875" cy="104875"/>
            </a:xfrm>
            <a:custGeom>
              <a:avLst/>
              <a:gdLst/>
              <a:ahLst/>
              <a:cxnLst/>
              <a:rect l="l" t="t" r="r" b="b"/>
              <a:pathLst>
                <a:path w="4195" h="4195" extrusionOk="0">
                  <a:moveTo>
                    <a:pt x="1550" y="0"/>
                  </a:moveTo>
                  <a:lnTo>
                    <a:pt x="1550" y="1581"/>
                  </a:lnTo>
                  <a:lnTo>
                    <a:pt x="0" y="1581"/>
                  </a:lnTo>
                  <a:lnTo>
                    <a:pt x="0" y="2614"/>
                  </a:lnTo>
                  <a:lnTo>
                    <a:pt x="1550" y="2614"/>
                  </a:lnTo>
                  <a:lnTo>
                    <a:pt x="1550" y="4195"/>
                  </a:lnTo>
                  <a:lnTo>
                    <a:pt x="2614" y="4195"/>
                  </a:lnTo>
                  <a:lnTo>
                    <a:pt x="2614" y="2614"/>
                  </a:lnTo>
                  <a:lnTo>
                    <a:pt x="4195" y="2614"/>
                  </a:lnTo>
                  <a:lnTo>
                    <a:pt x="4195" y="1581"/>
                  </a:lnTo>
                  <a:lnTo>
                    <a:pt x="2614" y="1581"/>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51" name="Google Shape;851;p28"/>
          <p:cNvGrpSpPr/>
          <p:nvPr/>
        </p:nvGrpSpPr>
        <p:grpSpPr>
          <a:xfrm>
            <a:off x="-392549" y="115501"/>
            <a:ext cx="1343500" cy="1350633"/>
            <a:chOff x="3577850" y="660625"/>
            <a:chExt cx="1007625" cy="1012975"/>
          </a:xfrm>
        </p:grpSpPr>
        <p:sp>
          <p:nvSpPr>
            <p:cNvPr id="852" name="Google Shape;852;p28"/>
            <p:cNvSpPr/>
            <p:nvPr/>
          </p:nvSpPr>
          <p:spPr>
            <a:xfrm>
              <a:off x="3577850" y="660625"/>
              <a:ext cx="1007625" cy="1012975"/>
            </a:xfrm>
            <a:custGeom>
              <a:avLst/>
              <a:gdLst/>
              <a:ahLst/>
              <a:cxnLst/>
              <a:rect l="l" t="t" r="r" b="b"/>
              <a:pathLst>
                <a:path w="40305" h="40519" fill="none" extrusionOk="0">
                  <a:moveTo>
                    <a:pt x="0" y="19910"/>
                  </a:moveTo>
                  <a:cubicBezTo>
                    <a:pt x="182" y="8816"/>
                    <a:pt x="9362" y="1"/>
                    <a:pt x="20396" y="183"/>
                  </a:cubicBezTo>
                  <a:cubicBezTo>
                    <a:pt x="31490" y="396"/>
                    <a:pt x="40305" y="9545"/>
                    <a:pt x="40122" y="20609"/>
                  </a:cubicBezTo>
                  <a:cubicBezTo>
                    <a:pt x="39940" y="31703"/>
                    <a:pt x="30791" y="40518"/>
                    <a:pt x="19727" y="40305"/>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28"/>
            <p:cNvSpPr/>
            <p:nvPr/>
          </p:nvSpPr>
          <p:spPr>
            <a:xfrm>
              <a:off x="3741975" y="934200"/>
              <a:ext cx="675575" cy="570700"/>
            </a:xfrm>
            <a:custGeom>
              <a:avLst/>
              <a:gdLst/>
              <a:ahLst/>
              <a:cxnLst/>
              <a:rect l="l" t="t" r="r" b="b"/>
              <a:pathLst>
                <a:path w="27023" h="22828" fill="none" extrusionOk="0">
                  <a:moveTo>
                    <a:pt x="22858" y="1763"/>
                  </a:moveTo>
                  <a:cubicBezTo>
                    <a:pt x="27022" y="6930"/>
                    <a:pt x="26232" y="14469"/>
                    <a:pt x="21095" y="18663"/>
                  </a:cubicBezTo>
                  <a:cubicBezTo>
                    <a:pt x="15928" y="22827"/>
                    <a:pt x="8359" y="22037"/>
                    <a:pt x="4195" y="16900"/>
                  </a:cubicBezTo>
                  <a:cubicBezTo>
                    <a:pt x="1" y="11794"/>
                    <a:pt x="821" y="4195"/>
                    <a:pt x="5928" y="0"/>
                  </a:cubicBezTo>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843074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54"/>
        <p:cNvGrpSpPr/>
        <p:nvPr/>
      </p:nvGrpSpPr>
      <p:grpSpPr>
        <a:xfrm>
          <a:off x="0" y="0"/>
          <a:ext cx="0" cy="0"/>
          <a:chOff x="0" y="0"/>
          <a:chExt cx="0" cy="0"/>
        </a:xfrm>
      </p:grpSpPr>
      <p:sp>
        <p:nvSpPr>
          <p:cNvPr id="855" name="Google Shape;855;p29"/>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6" name="Google Shape;856;p29"/>
          <p:cNvSpPr/>
          <p:nvPr/>
        </p:nvSpPr>
        <p:spPr>
          <a:xfrm>
            <a:off x="-9033"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857" name="Google Shape;857;p29"/>
          <p:cNvCxnSpPr/>
          <p:nvPr/>
        </p:nvCxnSpPr>
        <p:spPr>
          <a:xfrm>
            <a:off x="9057989" y="450867"/>
            <a:ext cx="3134000" cy="0"/>
          </a:xfrm>
          <a:prstGeom prst="straightConnector1">
            <a:avLst/>
          </a:prstGeom>
          <a:noFill/>
          <a:ln w="19050" cap="flat" cmpd="sng">
            <a:solidFill>
              <a:srgbClr val="3F5294"/>
            </a:solidFill>
            <a:prstDash val="solid"/>
            <a:round/>
            <a:headEnd type="none" w="med" len="med"/>
            <a:tailEnd type="none" w="med" len="med"/>
          </a:ln>
        </p:spPr>
      </p:cxnSp>
      <p:cxnSp>
        <p:nvCxnSpPr>
          <p:cNvPr id="858" name="Google Shape;858;p29"/>
          <p:cNvCxnSpPr/>
          <p:nvPr/>
        </p:nvCxnSpPr>
        <p:spPr>
          <a:xfrm>
            <a:off x="9057989" y="719344"/>
            <a:ext cx="3134000" cy="0"/>
          </a:xfrm>
          <a:prstGeom prst="straightConnector1">
            <a:avLst/>
          </a:prstGeom>
          <a:noFill/>
          <a:ln w="19050" cap="flat" cmpd="sng">
            <a:solidFill>
              <a:srgbClr val="3F5294"/>
            </a:solidFill>
            <a:prstDash val="solid"/>
            <a:round/>
            <a:headEnd type="none" w="med" len="med"/>
            <a:tailEnd type="none" w="med" len="med"/>
          </a:ln>
        </p:spPr>
      </p:cxnSp>
      <p:grpSp>
        <p:nvGrpSpPr>
          <p:cNvPr id="859" name="Google Shape;859;p29"/>
          <p:cNvGrpSpPr/>
          <p:nvPr/>
        </p:nvGrpSpPr>
        <p:grpSpPr>
          <a:xfrm>
            <a:off x="101987" y="4707153"/>
            <a:ext cx="704940" cy="2037921"/>
            <a:chOff x="76490" y="3530364"/>
            <a:chExt cx="528705" cy="1528441"/>
          </a:xfrm>
        </p:grpSpPr>
        <p:sp>
          <p:nvSpPr>
            <p:cNvPr id="860" name="Google Shape;860;p29"/>
            <p:cNvSpPr/>
            <p:nvPr/>
          </p:nvSpPr>
          <p:spPr>
            <a:xfrm>
              <a:off x="551711" y="5005502"/>
              <a:ext cx="52086" cy="53303"/>
            </a:xfrm>
            <a:custGeom>
              <a:avLst/>
              <a:gdLst/>
              <a:ahLst/>
              <a:cxnLst/>
              <a:rect l="l" t="t" r="r" b="b"/>
              <a:pathLst>
                <a:path w="1156" h="1183" extrusionOk="0">
                  <a:moveTo>
                    <a:pt x="579" y="0"/>
                  </a:moveTo>
                  <a:cubicBezTo>
                    <a:pt x="578" y="0"/>
                    <a:pt x="578" y="7"/>
                    <a:pt x="578" y="27"/>
                  </a:cubicBezTo>
                  <a:cubicBezTo>
                    <a:pt x="426" y="27"/>
                    <a:pt x="274" y="88"/>
                    <a:pt x="153" y="179"/>
                  </a:cubicBezTo>
                  <a:lnTo>
                    <a:pt x="92" y="240"/>
                  </a:lnTo>
                  <a:cubicBezTo>
                    <a:pt x="62" y="271"/>
                    <a:pt x="62" y="301"/>
                    <a:pt x="62" y="362"/>
                  </a:cubicBezTo>
                  <a:cubicBezTo>
                    <a:pt x="62" y="392"/>
                    <a:pt x="1" y="423"/>
                    <a:pt x="1" y="483"/>
                  </a:cubicBezTo>
                  <a:lnTo>
                    <a:pt x="1" y="575"/>
                  </a:lnTo>
                  <a:lnTo>
                    <a:pt x="1" y="696"/>
                  </a:lnTo>
                  <a:cubicBezTo>
                    <a:pt x="1" y="727"/>
                    <a:pt x="62" y="787"/>
                    <a:pt x="62" y="818"/>
                  </a:cubicBezTo>
                  <a:cubicBezTo>
                    <a:pt x="62" y="848"/>
                    <a:pt x="92" y="879"/>
                    <a:pt x="92" y="939"/>
                  </a:cubicBezTo>
                  <a:cubicBezTo>
                    <a:pt x="122" y="970"/>
                    <a:pt x="122" y="1000"/>
                    <a:pt x="153" y="1000"/>
                  </a:cubicBezTo>
                  <a:cubicBezTo>
                    <a:pt x="274" y="1122"/>
                    <a:pt x="426" y="1183"/>
                    <a:pt x="578" y="1183"/>
                  </a:cubicBezTo>
                  <a:cubicBezTo>
                    <a:pt x="730" y="1183"/>
                    <a:pt x="882" y="1122"/>
                    <a:pt x="1004" y="1031"/>
                  </a:cubicBezTo>
                  <a:cubicBezTo>
                    <a:pt x="1065" y="970"/>
                    <a:pt x="1156" y="848"/>
                    <a:pt x="1156" y="727"/>
                  </a:cubicBezTo>
                  <a:lnTo>
                    <a:pt x="1156" y="666"/>
                  </a:lnTo>
                  <a:lnTo>
                    <a:pt x="1156" y="635"/>
                  </a:lnTo>
                  <a:lnTo>
                    <a:pt x="1156" y="514"/>
                  </a:lnTo>
                  <a:cubicBezTo>
                    <a:pt x="1156" y="483"/>
                    <a:pt x="1156" y="483"/>
                    <a:pt x="1125" y="423"/>
                  </a:cubicBezTo>
                  <a:lnTo>
                    <a:pt x="1125" y="392"/>
                  </a:lnTo>
                  <a:cubicBezTo>
                    <a:pt x="1125" y="362"/>
                    <a:pt x="1065" y="331"/>
                    <a:pt x="1065" y="271"/>
                  </a:cubicBezTo>
                  <a:cubicBezTo>
                    <a:pt x="1034" y="240"/>
                    <a:pt x="1034" y="210"/>
                    <a:pt x="1004" y="210"/>
                  </a:cubicBezTo>
                  <a:cubicBezTo>
                    <a:pt x="973" y="179"/>
                    <a:pt x="882" y="119"/>
                    <a:pt x="852" y="88"/>
                  </a:cubicBezTo>
                  <a:cubicBezTo>
                    <a:pt x="761" y="58"/>
                    <a:pt x="700" y="58"/>
                    <a:pt x="609" y="27"/>
                  </a:cubicBezTo>
                  <a:cubicBezTo>
                    <a:pt x="588" y="27"/>
                    <a:pt x="582" y="0"/>
                    <a:pt x="57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29"/>
            <p:cNvSpPr/>
            <p:nvPr/>
          </p:nvSpPr>
          <p:spPr>
            <a:xfrm>
              <a:off x="550360" y="4860191"/>
              <a:ext cx="54835" cy="52086"/>
            </a:xfrm>
            <a:custGeom>
              <a:avLst/>
              <a:gdLst/>
              <a:ahLst/>
              <a:cxnLst/>
              <a:rect l="l" t="t" r="r" b="b"/>
              <a:pathLst>
                <a:path w="1217" h="1156" extrusionOk="0">
                  <a:moveTo>
                    <a:pt x="608" y="0"/>
                  </a:moveTo>
                  <a:cubicBezTo>
                    <a:pt x="456" y="0"/>
                    <a:pt x="304" y="91"/>
                    <a:pt x="183" y="183"/>
                  </a:cubicBezTo>
                  <a:cubicBezTo>
                    <a:pt x="170" y="170"/>
                    <a:pt x="158" y="163"/>
                    <a:pt x="147" y="163"/>
                  </a:cubicBezTo>
                  <a:cubicBezTo>
                    <a:pt x="132" y="163"/>
                    <a:pt x="122" y="177"/>
                    <a:pt x="122" y="213"/>
                  </a:cubicBezTo>
                  <a:cubicBezTo>
                    <a:pt x="92" y="243"/>
                    <a:pt x="92" y="274"/>
                    <a:pt x="92" y="304"/>
                  </a:cubicBezTo>
                  <a:cubicBezTo>
                    <a:pt x="92" y="365"/>
                    <a:pt x="31" y="395"/>
                    <a:pt x="31" y="426"/>
                  </a:cubicBezTo>
                  <a:cubicBezTo>
                    <a:pt x="0" y="608"/>
                    <a:pt x="92" y="821"/>
                    <a:pt x="183" y="973"/>
                  </a:cubicBezTo>
                  <a:cubicBezTo>
                    <a:pt x="304" y="1064"/>
                    <a:pt x="456" y="1155"/>
                    <a:pt x="608" y="1155"/>
                  </a:cubicBezTo>
                  <a:lnTo>
                    <a:pt x="730" y="1155"/>
                  </a:lnTo>
                  <a:cubicBezTo>
                    <a:pt x="760" y="1155"/>
                    <a:pt x="791" y="1155"/>
                    <a:pt x="851" y="1125"/>
                  </a:cubicBezTo>
                  <a:cubicBezTo>
                    <a:pt x="882" y="1125"/>
                    <a:pt x="912" y="1064"/>
                    <a:pt x="943" y="1064"/>
                  </a:cubicBezTo>
                  <a:cubicBezTo>
                    <a:pt x="1003" y="1034"/>
                    <a:pt x="1034" y="1034"/>
                    <a:pt x="1034" y="1003"/>
                  </a:cubicBezTo>
                  <a:cubicBezTo>
                    <a:pt x="1155" y="882"/>
                    <a:pt x="1216" y="730"/>
                    <a:pt x="1216" y="578"/>
                  </a:cubicBezTo>
                  <a:cubicBezTo>
                    <a:pt x="1216" y="426"/>
                    <a:pt x="1155" y="274"/>
                    <a:pt x="1034" y="152"/>
                  </a:cubicBezTo>
                  <a:lnTo>
                    <a:pt x="943" y="91"/>
                  </a:lnTo>
                  <a:cubicBezTo>
                    <a:pt x="912" y="31"/>
                    <a:pt x="882" y="31"/>
                    <a:pt x="85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29"/>
            <p:cNvSpPr/>
            <p:nvPr/>
          </p:nvSpPr>
          <p:spPr>
            <a:xfrm>
              <a:off x="235363" y="4709519"/>
              <a:ext cx="53438" cy="53483"/>
            </a:xfrm>
            <a:custGeom>
              <a:avLst/>
              <a:gdLst/>
              <a:ahLst/>
              <a:cxnLst/>
              <a:rect l="l" t="t" r="r" b="b"/>
              <a:pathLst>
                <a:path w="1186" h="1187" extrusionOk="0">
                  <a:moveTo>
                    <a:pt x="578" y="1"/>
                  </a:moveTo>
                  <a:cubicBezTo>
                    <a:pt x="304" y="1"/>
                    <a:pt x="92" y="213"/>
                    <a:pt x="0" y="457"/>
                  </a:cubicBezTo>
                  <a:lnTo>
                    <a:pt x="0" y="578"/>
                  </a:lnTo>
                  <a:cubicBezTo>
                    <a:pt x="0" y="912"/>
                    <a:pt x="274" y="1186"/>
                    <a:pt x="608" y="1186"/>
                  </a:cubicBezTo>
                  <a:lnTo>
                    <a:pt x="639" y="1186"/>
                  </a:lnTo>
                  <a:cubicBezTo>
                    <a:pt x="912" y="1186"/>
                    <a:pt x="1155" y="973"/>
                    <a:pt x="1186" y="730"/>
                  </a:cubicBezTo>
                  <a:lnTo>
                    <a:pt x="1186" y="609"/>
                  </a:lnTo>
                  <a:cubicBezTo>
                    <a:pt x="1186"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9"/>
            <p:cNvSpPr/>
            <p:nvPr/>
          </p:nvSpPr>
          <p:spPr>
            <a:xfrm>
              <a:off x="392839" y="4709519"/>
              <a:ext cx="54835" cy="5483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9"/>
            <p:cNvSpPr/>
            <p:nvPr/>
          </p:nvSpPr>
          <p:spPr>
            <a:xfrm>
              <a:off x="548963" y="4709519"/>
              <a:ext cx="56232" cy="54835"/>
            </a:xfrm>
            <a:custGeom>
              <a:avLst/>
              <a:gdLst/>
              <a:ahLst/>
              <a:cxnLst/>
              <a:rect l="l" t="t" r="r" b="b"/>
              <a:pathLst>
                <a:path w="1248" h="1217" extrusionOk="0">
                  <a:moveTo>
                    <a:pt x="639" y="1"/>
                  </a:moveTo>
                  <a:cubicBezTo>
                    <a:pt x="487" y="1"/>
                    <a:pt x="335" y="92"/>
                    <a:pt x="214" y="183"/>
                  </a:cubicBezTo>
                  <a:cubicBezTo>
                    <a:pt x="1" y="426"/>
                    <a:pt x="1" y="791"/>
                    <a:pt x="214" y="1034"/>
                  </a:cubicBezTo>
                  <a:cubicBezTo>
                    <a:pt x="335" y="1156"/>
                    <a:pt x="487" y="1216"/>
                    <a:pt x="639" y="1216"/>
                  </a:cubicBezTo>
                  <a:cubicBezTo>
                    <a:pt x="791" y="1216"/>
                    <a:pt x="943" y="1156"/>
                    <a:pt x="1065" y="1034"/>
                  </a:cubicBezTo>
                  <a:cubicBezTo>
                    <a:pt x="1186" y="912"/>
                    <a:pt x="1247" y="761"/>
                    <a:pt x="1247" y="609"/>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9"/>
            <p:cNvSpPr/>
            <p:nvPr/>
          </p:nvSpPr>
          <p:spPr>
            <a:xfrm>
              <a:off x="233966" y="4562992"/>
              <a:ext cx="54835" cy="5483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9"/>
            <p:cNvSpPr/>
            <p:nvPr/>
          </p:nvSpPr>
          <p:spPr>
            <a:xfrm>
              <a:off x="392839" y="4562992"/>
              <a:ext cx="54835" cy="5483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9"/>
            <p:cNvSpPr/>
            <p:nvPr/>
          </p:nvSpPr>
          <p:spPr>
            <a:xfrm>
              <a:off x="548963" y="4564344"/>
              <a:ext cx="56232" cy="53483"/>
            </a:xfrm>
            <a:custGeom>
              <a:avLst/>
              <a:gdLst/>
              <a:ahLst/>
              <a:cxnLst/>
              <a:rect l="l" t="t" r="r" b="b"/>
              <a:pathLst>
                <a:path w="1248" h="1187" extrusionOk="0">
                  <a:moveTo>
                    <a:pt x="639" y="1"/>
                  </a:moveTo>
                  <a:cubicBezTo>
                    <a:pt x="487" y="1"/>
                    <a:pt x="335" y="61"/>
                    <a:pt x="214" y="183"/>
                  </a:cubicBezTo>
                  <a:cubicBezTo>
                    <a:pt x="1" y="396"/>
                    <a:pt x="1" y="761"/>
                    <a:pt x="214" y="973"/>
                  </a:cubicBezTo>
                  <a:cubicBezTo>
                    <a:pt x="335" y="1095"/>
                    <a:pt x="487" y="1186"/>
                    <a:pt x="639" y="1186"/>
                  </a:cubicBezTo>
                  <a:lnTo>
                    <a:pt x="761" y="1186"/>
                  </a:lnTo>
                  <a:cubicBezTo>
                    <a:pt x="791" y="1186"/>
                    <a:pt x="822" y="1125"/>
                    <a:pt x="882" y="1125"/>
                  </a:cubicBezTo>
                  <a:cubicBezTo>
                    <a:pt x="913" y="1125"/>
                    <a:pt x="943" y="1095"/>
                    <a:pt x="974" y="1095"/>
                  </a:cubicBezTo>
                  <a:cubicBezTo>
                    <a:pt x="1034" y="1065"/>
                    <a:pt x="1065" y="1065"/>
                    <a:pt x="1065" y="1034"/>
                  </a:cubicBezTo>
                  <a:cubicBezTo>
                    <a:pt x="1186" y="913"/>
                    <a:pt x="1247" y="761"/>
                    <a:pt x="1247" y="609"/>
                  </a:cubicBezTo>
                  <a:cubicBezTo>
                    <a:pt x="1247" y="457"/>
                    <a:pt x="1186" y="305"/>
                    <a:pt x="1065" y="183"/>
                  </a:cubicBezTo>
                  <a:cubicBezTo>
                    <a:pt x="943" y="61"/>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9"/>
            <p:cNvSpPr/>
            <p:nvPr/>
          </p:nvSpPr>
          <p:spPr>
            <a:xfrm>
              <a:off x="392839" y="4415068"/>
              <a:ext cx="54835" cy="5483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29"/>
            <p:cNvSpPr/>
            <p:nvPr/>
          </p:nvSpPr>
          <p:spPr>
            <a:xfrm>
              <a:off x="76490" y="4415068"/>
              <a:ext cx="54835" cy="54835"/>
            </a:xfrm>
            <a:custGeom>
              <a:avLst/>
              <a:gdLst/>
              <a:ahLst/>
              <a:cxnLst/>
              <a:rect l="l" t="t" r="r" b="b"/>
              <a:pathLst>
                <a:path w="1217" h="1217" extrusionOk="0">
                  <a:moveTo>
                    <a:pt x="608" y="1"/>
                  </a:moveTo>
                  <a:cubicBezTo>
                    <a:pt x="274" y="1"/>
                    <a:pt x="0" y="274"/>
                    <a:pt x="0" y="608"/>
                  </a:cubicBezTo>
                  <a:cubicBezTo>
                    <a:pt x="0" y="943"/>
                    <a:pt x="274" y="1216"/>
                    <a:pt x="608" y="1216"/>
                  </a:cubicBezTo>
                  <a:cubicBezTo>
                    <a:pt x="943" y="1216"/>
                    <a:pt x="1216" y="943"/>
                    <a:pt x="1216" y="608"/>
                  </a:cubicBezTo>
                  <a:cubicBezTo>
                    <a:pt x="1216" y="27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29"/>
            <p:cNvSpPr/>
            <p:nvPr/>
          </p:nvSpPr>
          <p:spPr>
            <a:xfrm>
              <a:off x="233966" y="4415068"/>
              <a:ext cx="54835" cy="54835"/>
            </a:xfrm>
            <a:custGeom>
              <a:avLst/>
              <a:gdLst/>
              <a:ahLst/>
              <a:cxnLst/>
              <a:rect l="l" t="t" r="r" b="b"/>
              <a:pathLst>
                <a:path w="1217" h="1217" extrusionOk="0">
                  <a:moveTo>
                    <a:pt x="609" y="1"/>
                  </a:moveTo>
                  <a:cubicBezTo>
                    <a:pt x="275" y="1"/>
                    <a:pt x="1" y="274"/>
                    <a:pt x="1" y="608"/>
                  </a:cubicBezTo>
                  <a:cubicBezTo>
                    <a:pt x="1" y="943"/>
                    <a:pt x="275"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29"/>
            <p:cNvSpPr/>
            <p:nvPr/>
          </p:nvSpPr>
          <p:spPr>
            <a:xfrm>
              <a:off x="548963" y="4415068"/>
              <a:ext cx="56232" cy="54835"/>
            </a:xfrm>
            <a:custGeom>
              <a:avLst/>
              <a:gdLst/>
              <a:ahLst/>
              <a:cxnLst/>
              <a:rect l="l" t="t" r="r" b="b"/>
              <a:pathLst>
                <a:path w="1248" h="1217" extrusionOk="0">
                  <a:moveTo>
                    <a:pt x="639" y="1"/>
                  </a:moveTo>
                  <a:cubicBezTo>
                    <a:pt x="487" y="1"/>
                    <a:pt x="335" y="92"/>
                    <a:pt x="214" y="183"/>
                  </a:cubicBezTo>
                  <a:cubicBezTo>
                    <a:pt x="1" y="396"/>
                    <a:pt x="1" y="821"/>
                    <a:pt x="214" y="1034"/>
                  </a:cubicBezTo>
                  <a:cubicBezTo>
                    <a:pt x="335" y="1156"/>
                    <a:pt x="487" y="1216"/>
                    <a:pt x="639" y="1216"/>
                  </a:cubicBezTo>
                  <a:cubicBezTo>
                    <a:pt x="791" y="1216"/>
                    <a:pt x="943" y="1156"/>
                    <a:pt x="1065" y="1034"/>
                  </a:cubicBezTo>
                  <a:cubicBezTo>
                    <a:pt x="1186" y="912"/>
                    <a:pt x="1247" y="760"/>
                    <a:pt x="1247" y="608"/>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29"/>
            <p:cNvSpPr/>
            <p:nvPr/>
          </p:nvSpPr>
          <p:spPr>
            <a:xfrm>
              <a:off x="233966" y="4268541"/>
              <a:ext cx="54835" cy="5483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9"/>
            <p:cNvSpPr/>
            <p:nvPr/>
          </p:nvSpPr>
          <p:spPr>
            <a:xfrm>
              <a:off x="76490" y="4268541"/>
              <a:ext cx="54835" cy="5483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29"/>
            <p:cNvSpPr/>
            <p:nvPr/>
          </p:nvSpPr>
          <p:spPr>
            <a:xfrm>
              <a:off x="392839" y="4268541"/>
              <a:ext cx="54835" cy="5483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9"/>
            <p:cNvSpPr/>
            <p:nvPr/>
          </p:nvSpPr>
          <p:spPr>
            <a:xfrm>
              <a:off x="548963" y="4268541"/>
              <a:ext cx="56232" cy="54835"/>
            </a:xfrm>
            <a:custGeom>
              <a:avLst/>
              <a:gdLst/>
              <a:ahLst/>
              <a:cxnLst/>
              <a:rect l="l" t="t" r="r" b="b"/>
              <a:pathLst>
                <a:path w="1248" h="1217" extrusionOk="0">
                  <a:moveTo>
                    <a:pt x="670" y="0"/>
                  </a:moveTo>
                  <a:cubicBezTo>
                    <a:pt x="518" y="0"/>
                    <a:pt x="366" y="61"/>
                    <a:pt x="275" y="183"/>
                  </a:cubicBezTo>
                  <a:cubicBezTo>
                    <a:pt x="1" y="365"/>
                    <a:pt x="1" y="791"/>
                    <a:pt x="214" y="1034"/>
                  </a:cubicBezTo>
                  <a:cubicBezTo>
                    <a:pt x="335" y="1125"/>
                    <a:pt x="487" y="1216"/>
                    <a:pt x="639" y="1216"/>
                  </a:cubicBezTo>
                  <a:cubicBezTo>
                    <a:pt x="791" y="1216"/>
                    <a:pt x="943" y="1125"/>
                    <a:pt x="1065" y="1034"/>
                  </a:cubicBezTo>
                  <a:cubicBezTo>
                    <a:pt x="1186" y="912"/>
                    <a:pt x="1247" y="760"/>
                    <a:pt x="1247" y="608"/>
                  </a:cubicBezTo>
                  <a:cubicBezTo>
                    <a:pt x="1247" y="517"/>
                    <a:pt x="1247" y="456"/>
                    <a:pt x="1217" y="365"/>
                  </a:cubicBezTo>
                  <a:cubicBezTo>
                    <a:pt x="1186" y="304"/>
                    <a:pt x="1126" y="213"/>
                    <a:pt x="1095" y="183"/>
                  </a:cubicBezTo>
                  <a:cubicBezTo>
                    <a:pt x="974" y="61"/>
                    <a:pt x="822" y="0"/>
                    <a:pt x="67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29"/>
            <p:cNvSpPr/>
            <p:nvPr/>
          </p:nvSpPr>
          <p:spPr>
            <a:xfrm>
              <a:off x="392839" y="4119266"/>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29"/>
            <p:cNvSpPr/>
            <p:nvPr/>
          </p:nvSpPr>
          <p:spPr>
            <a:xfrm>
              <a:off x="233966" y="4119266"/>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9"/>
            <p:cNvSpPr/>
            <p:nvPr/>
          </p:nvSpPr>
          <p:spPr>
            <a:xfrm>
              <a:off x="76490" y="4119266"/>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9"/>
            <p:cNvSpPr/>
            <p:nvPr/>
          </p:nvSpPr>
          <p:spPr>
            <a:xfrm>
              <a:off x="550360" y="4120617"/>
              <a:ext cx="54835" cy="53438"/>
            </a:xfrm>
            <a:custGeom>
              <a:avLst/>
              <a:gdLst/>
              <a:ahLst/>
              <a:cxnLst/>
              <a:rect l="l" t="t" r="r" b="b"/>
              <a:pathLst>
                <a:path w="1217" h="1186" extrusionOk="0">
                  <a:moveTo>
                    <a:pt x="608" y="1"/>
                  </a:moveTo>
                  <a:cubicBezTo>
                    <a:pt x="456" y="1"/>
                    <a:pt x="304" y="92"/>
                    <a:pt x="183" y="183"/>
                  </a:cubicBezTo>
                  <a:cubicBezTo>
                    <a:pt x="31" y="304"/>
                    <a:pt x="0" y="517"/>
                    <a:pt x="31" y="700"/>
                  </a:cubicBezTo>
                  <a:cubicBezTo>
                    <a:pt x="31" y="730"/>
                    <a:pt x="31" y="760"/>
                    <a:pt x="92" y="821"/>
                  </a:cubicBezTo>
                  <a:cubicBezTo>
                    <a:pt x="92" y="852"/>
                    <a:pt x="122" y="882"/>
                    <a:pt x="122" y="912"/>
                  </a:cubicBezTo>
                  <a:cubicBezTo>
                    <a:pt x="152" y="973"/>
                    <a:pt x="152" y="1004"/>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53"/>
                  </a:cubicBezTo>
                  <a:lnTo>
                    <a:pt x="943" y="92"/>
                  </a:lnTo>
                  <a:cubicBezTo>
                    <a:pt x="912" y="31"/>
                    <a:pt x="882" y="31"/>
                    <a:pt x="821" y="31"/>
                  </a:cubicBezTo>
                  <a:cubicBezTo>
                    <a:pt x="791" y="31"/>
                    <a:pt x="760" y="1"/>
                    <a:pt x="73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29"/>
            <p:cNvSpPr/>
            <p:nvPr/>
          </p:nvSpPr>
          <p:spPr>
            <a:xfrm>
              <a:off x="233966" y="3971342"/>
              <a:ext cx="54835" cy="54835"/>
            </a:xfrm>
            <a:custGeom>
              <a:avLst/>
              <a:gdLst/>
              <a:ahLst/>
              <a:cxnLst/>
              <a:rect l="l" t="t" r="r" b="b"/>
              <a:pathLst>
                <a:path w="1217" h="1217" extrusionOk="0">
                  <a:moveTo>
                    <a:pt x="609" y="0"/>
                  </a:moveTo>
                  <a:cubicBezTo>
                    <a:pt x="275" y="0"/>
                    <a:pt x="1" y="274"/>
                    <a:pt x="1" y="608"/>
                  </a:cubicBezTo>
                  <a:cubicBezTo>
                    <a:pt x="1" y="973"/>
                    <a:pt x="275"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9"/>
            <p:cNvSpPr/>
            <p:nvPr/>
          </p:nvSpPr>
          <p:spPr>
            <a:xfrm>
              <a:off x="76490" y="3971342"/>
              <a:ext cx="54835" cy="54835"/>
            </a:xfrm>
            <a:custGeom>
              <a:avLst/>
              <a:gdLst/>
              <a:ahLst/>
              <a:cxnLst/>
              <a:rect l="l" t="t" r="r" b="b"/>
              <a:pathLst>
                <a:path w="1217" h="1217" extrusionOk="0">
                  <a:moveTo>
                    <a:pt x="608" y="0"/>
                  </a:moveTo>
                  <a:cubicBezTo>
                    <a:pt x="274" y="0"/>
                    <a:pt x="0" y="274"/>
                    <a:pt x="0" y="608"/>
                  </a:cubicBezTo>
                  <a:cubicBezTo>
                    <a:pt x="0" y="973"/>
                    <a:pt x="274" y="1216"/>
                    <a:pt x="608" y="1216"/>
                  </a:cubicBezTo>
                  <a:cubicBezTo>
                    <a:pt x="943" y="1216"/>
                    <a:pt x="1216" y="97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9"/>
            <p:cNvSpPr/>
            <p:nvPr/>
          </p:nvSpPr>
          <p:spPr>
            <a:xfrm>
              <a:off x="392839" y="3971342"/>
              <a:ext cx="54835" cy="5483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9"/>
            <p:cNvSpPr/>
            <p:nvPr/>
          </p:nvSpPr>
          <p:spPr>
            <a:xfrm>
              <a:off x="550360" y="3974090"/>
              <a:ext cx="54835" cy="53438"/>
            </a:xfrm>
            <a:custGeom>
              <a:avLst/>
              <a:gdLst/>
              <a:ahLst/>
              <a:cxnLst/>
              <a:rect l="l" t="t" r="r" b="b"/>
              <a:pathLst>
                <a:path w="1217" h="1186" extrusionOk="0">
                  <a:moveTo>
                    <a:pt x="608" y="0"/>
                  </a:moveTo>
                  <a:cubicBezTo>
                    <a:pt x="456" y="0"/>
                    <a:pt x="304" y="61"/>
                    <a:pt x="183" y="183"/>
                  </a:cubicBezTo>
                  <a:cubicBezTo>
                    <a:pt x="31" y="304"/>
                    <a:pt x="0" y="487"/>
                    <a:pt x="31" y="669"/>
                  </a:cubicBezTo>
                  <a:cubicBezTo>
                    <a:pt x="31" y="730"/>
                    <a:pt x="31" y="760"/>
                    <a:pt x="92" y="790"/>
                  </a:cubicBezTo>
                  <a:cubicBezTo>
                    <a:pt x="92" y="821"/>
                    <a:pt x="122" y="882"/>
                    <a:pt x="122" y="912"/>
                  </a:cubicBezTo>
                  <a:cubicBezTo>
                    <a:pt x="152" y="942"/>
                    <a:pt x="152" y="973"/>
                    <a:pt x="183" y="973"/>
                  </a:cubicBezTo>
                  <a:cubicBezTo>
                    <a:pt x="304" y="1094"/>
                    <a:pt x="456" y="1186"/>
                    <a:pt x="608" y="1186"/>
                  </a:cubicBezTo>
                  <a:cubicBezTo>
                    <a:pt x="760" y="1186"/>
                    <a:pt x="912" y="1094"/>
                    <a:pt x="1034" y="973"/>
                  </a:cubicBezTo>
                  <a:cubicBezTo>
                    <a:pt x="1125" y="882"/>
                    <a:pt x="1216" y="730"/>
                    <a:pt x="1216" y="578"/>
                  </a:cubicBezTo>
                  <a:cubicBezTo>
                    <a:pt x="1216" y="426"/>
                    <a:pt x="1125" y="274"/>
                    <a:pt x="1034" y="152"/>
                  </a:cubicBezTo>
                  <a:lnTo>
                    <a:pt x="943" y="61"/>
                  </a:lnTo>
                  <a:cubicBezTo>
                    <a:pt x="912" y="31"/>
                    <a:pt x="882" y="31"/>
                    <a:pt x="82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29"/>
            <p:cNvSpPr/>
            <p:nvPr/>
          </p:nvSpPr>
          <p:spPr>
            <a:xfrm>
              <a:off x="392839" y="3824815"/>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29"/>
            <p:cNvSpPr/>
            <p:nvPr/>
          </p:nvSpPr>
          <p:spPr>
            <a:xfrm>
              <a:off x="233966" y="3824815"/>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9"/>
            <p:cNvSpPr/>
            <p:nvPr/>
          </p:nvSpPr>
          <p:spPr>
            <a:xfrm>
              <a:off x="76490" y="3824815"/>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9"/>
            <p:cNvSpPr/>
            <p:nvPr/>
          </p:nvSpPr>
          <p:spPr>
            <a:xfrm>
              <a:off x="548963" y="3824815"/>
              <a:ext cx="56232" cy="54790"/>
            </a:xfrm>
            <a:custGeom>
              <a:avLst/>
              <a:gdLst/>
              <a:ahLst/>
              <a:cxnLst/>
              <a:rect l="l" t="t" r="r" b="b"/>
              <a:pathLst>
                <a:path w="1248" h="1216" extrusionOk="0">
                  <a:moveTo>
                    <a:pt x="639" y="0"/>
                  </a:moveTo>
                  <a:cubicBezTo>
                    <a:pt x="487" y="0"/>
                    <a:pt x="335" y="91"/>
                    <a:pt x="214" y="182"/>
                  </a:cubicBezTo>
                  <a:cubicBezTo>
                    <a:pt x="1" y="426"/>
                    <a:pt x="1" y="790"/>
                    <a:pt x="214" y="1034"/>
                  </a:cubicBezTo>
                  <a:cubicBezTo>
                    <a:pt x="335" y="1155"/>
                    <a:pt x="487" y="1216"/>
                    <a:pt x="639" y="1216"/>
                  </a:cubicBezTo>
                  <a:cubicBezTo>
                    <a:pt x="791" y="1216"/>
                    <a:pt x="943" y="1155"/>
                    <a:pt x="1065" y="1034"/>
                  </a:cubicBezTo>
                  <a:cubicBezTo>
                    <a:pt x="1186" y="912"/>
                    <a:pt x="1247" y="760"/>
                    <a:pt x="1247" y="608"/>
                  </a:cubicBezTo>
                  <a:cubicBezTo>
                    <a:pt x="1247" y="456"/>
                    <a:pt x="1186" y="304"/>
                    <a:pt x="1065"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9"/>
            <p:cNvSpPr/>
            <p:nvPr/>
          </p:nvSpPr>
          <p:spPr>
            <a:xfrm>
              <a:off x="392839" y="3678243"/>
              <a:ext cx="54835" cy="5483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29"/>
            <p:cNvSpPr/>
            <p:nvPr/>
          </p:nvSpPr>
          <p:spPr>
            <a:xfrm>
              <a:off x="233966" y="3678243"/>
              <a:ext cx="54835" cy="54835"/>
            </a:xfrm>
            <a:custGeom>
              <a:avLst/>
              <a:gdLst/>
              <a:ahLst/>
              <a:cxnLst/>
              <a:rect l="l" t="t" r="r" b="b"/>
              <a:pathLst>
                <a:path w="1217" h="1217" extrusionOk="0">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29"/>
            <p:cNvSpPr/>
            <p:nvPr/>
          </p:nvSpPr>
          <p:spPr>
            <a:xfrm>
              <a:off x="76490" y="3678243"/>
              <a:ext cx="54835" cy="54835"/>
            </a:xfrm>
            <a:custGeom>
              <a:avLst/>
              <a:gdLst/>
              <a:ahLst/>
              <a:cxnLst/>
              <a:rect l="l" t="t" r="r" b="b"/>
              <a:pathLst>
                <a:path w="1217" h="1217" extrusionOk="0">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9"/>
            <p:cNvSpPr/>
            <p:nvPr/>
          </p:nvSpPr>
          <p:spPr>
            <a:xfrm>
              <a:off x="548963" y="3675494"/>
              <a:ext cx="56232" cy="54835"/>
            </a:xfrm>
            <a:custGeom>
              <a:avLst/>
              <a:gdLst/>
              <a:ahLst/>
              <a:cxnLst/>
              <a:rect l="l" t="t" r="r" b="b"/>
              <a:pathLst>
                <a:path w="1248" h="1217" extrusionOk="0">
                  <a:moveTo>
                    <a:pt x="578" y="1"/>
                  </a:moveTo>
                  <a:cubicBezTo>
                    <a:pt x="487" y="92"/>
                    <a:pt x="457" y="92"/>
                    <a:pt x="427" y="123"/>
                  </a:cubicBezTo>
                  <a:cubicBezTo>
                    <a:pt x="366" y="123"/>
                    <a:pt x="335" y="153"/>
                    <a:pt x="305" y="153"/>
                  </a:cubicBezTo>
                  <a:cubicBezTo>
                    <a:pt x="275" y="183"/>
                    <a:pt x="214" y="183"/>
                    <a:pt x="214" y="244"/>
                  </a:cubicBezTo>
                  <a:cubicBezTo>
                    <a:pt x="1" y="457"/>
                    <a:pt x="1" y="852"/>
                    <a:pt x="214" y="1065"/>
                  </a:cubicBezTo>
                  <a:lnTo>
                    <a:pt x="305" y="1156"/>
                  </a:lnTo>
                  <a:cubicBezTo>
                    <a:pt x="335" y="1186"/>
                    <a:pt x="366" y="1186"/>
                    <a:pt x="427" y="1186"/>
                  </a:cubicBezTo>
                  <a:cubicBezTo>
                    <a:pt x="457" y="1186"/>
                    <a:pt x="487" y="1217"/>
                    <a:pt x="518" y="1217"/>
                  </a:cubicBezTo>
                  <a:lnTo>
                    <a:pt x="639" y="1217"/>
                  </a:lnTo>
                  <a:cubicBezTo>
                    <a:pt x="791" y="1217"/>
                    <a:pt x="943" y="1156"/>
                    <a:pt x="1065" y="1034"/>
                  </a:cubicBezTo>
                  <a:cubicBezTo>
                    <a:pt x="1186" y="913"/>
                    <a:pt x="1247" y="761"/>
                    <a:pt x="1247" y="609"/>
                  </a:cubicBezTo>
                  <a:lnTo>
                    <a:pt x="1247" y="487"/>
                  </a:lnTo>
                  <a:cubicBezTo>
                    <a:pt x="1247" y="457"/>
                    <a:pt x="1247" y="427"/>
                    <a:pt x="1217" y="396"/>
                  </a:cubicBezTo>
                  <a:cubicBezTo>
                    <a:pt x="1217" y="335"/>
                    <a:pt x="1186" y="305"/>
                    <a:pt x="1186" y="275"/>
                  </a:cubicBezTo>
                  <a:cubicBezTo>
                    <a:pt x="1126" y="244"/>
                    <a:pt x="1126" y="183"/>
                    <a:pt x="1095" y="183"/>
                  </a:cubicBezTo>
                  <a:cubicBezTo>
                    <a:pt x="974" y="92"/>
                    <a:pt x="822" y="1"/>
                    <a:pt x="670"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9"/>
            <p:cNvSpPr/>
            <p:nvPr/>
          </p:nvSpPr>
          <p:spPr>
            <a:xfrm>
              <a:off x="392839" y="3530364"/>
              <a:ext cx="54835" cy="5479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29"/>
            <p:cNvSpPr/>
            <p:nvPr/>
          </p:nvSpPr>
          <p:spPr>
            <a:xfrm>
              <a:off x="233966" y="3530364"/>
              <a:ext cx="54835" cy="5479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29"/>
            <p:cNvSpPr/>
            <p:nvPr/>
          </p:nvSpPr>
          <p:spPr>
            <a:xfrm>
              <a:off x="76490" y="3530364"/>
              <a:ext cx="54835" cy="5479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29"/>
            <p:cNvSpPr/>
            <p:nvPr/>
          </p:nvSpPr>
          <p:spPr>
            <a:xfrm>
              <a:off x="550360" y="3530364"/>
              <a:ext cx="54835" cy="54790"/>
            </a:xfrm>
            <a:custGeom>
              <a:avLst/>
              <a:gdLst/>
              <a:ahLst/>
              <a:cxnLst/>
              <a:rect l="l" t="t" r="r" b="b"/>
              <a:pathLst>
                <a:path w="1217" h="1216" extrusionOk="0">
                  <a:moveTo>
                    <a:pt x="547" y="0"/>
                  </a:moveTo>
                  <a:cubicBezTo>
                    <a:pt x="456" y="30"/>
                    <a:pt x="426" y="30"/>
                    <a:pt x="396" y="91"/>
                  </a:cubicBezTo>
                  <a:cubicBezTo>
                    <a:pt x="335" y="91"/>
                    <a:pt x="304" y="122"/>
                    <a:pt x="274" y="122"/>
                  </a:cubicBezTo>
                  <a:cubicBezTo>
                    <a:pt x="244" y="152"/>
                    <a:pt x="183" y="152"/>
                    <a:pt x="183" y="182"/>
                  </a:cubicBezTo>
                  <a:lnTo>
                    <a:pt x="122" y="274"/>
                  </a:lnTo>
                  <a:cubicBezTo>
                    <a:pt x="92" y="304"/>
                    <a:pt x="92" y="334"/>
                    <a:pt x="92" y="365"/>
                  </a:cubicBezTo>
                  <a:cubicBezTo>
                    <a:pt x="92" y="426"/>
                    <a:pt x="31" y="456"/>
                    <a:pt x="31" y="486"/>
                  </a:cubicBezTo>
                  <a:cubicBezTo>
                    <a:pt x="0" y="699"/>
                    <a:pt x="92" y="882"/>
                    <a:pt x="183" y="1033"/>
                  </a:cubicBezTo>
                  <a:cubicBezTo>
                    <a:pt x="304" y="1155"/>
                    <a:pt x="456" y="1216"/>
                    <a:pt x="608" y="1216"/>
                  </a:cubicBezTo>
                  <a:cubicBezTo>
                    <a:pt x="760" y="1216"/>
                    <a:pt x="912" y="1155"/>
                    <a:pt x="1034" y="1033"/>
                  </a:cubicBezTo>
                  <a:cubicBezTo>
                    <a:pt x="1155" y="912"/>
                    <a:pt x="1216" y="760"/>
                    <a:pt x="1216" y="608"/>
                  </a:cubicBezTo>
                  <a:cubicBezTo>
                    <a:pt x="1216" y="547"/>
                    <a:pt x="1216" y="456"/>
                    <a:pt x="1186" y="395"/>
                  </a:cubicBezTo>
                  <a:cubicBezTo>
                    <a:pt x="1155" y="304"/>
                    <a:pt x="1095" y="243"/>
                    <a:pt x="1064"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29"/>
            <p:cNvSpPr/>
            <p:nvPr/>
          </p:nvSpPr>
          <p:spPr>
            <a:xfrm>
              <a:off x="76490" y="4562992"/>
              <a:ext cx="54835" cy="54835"/>
            </a:xfrm>
            <a:custGeom>
              <a:avLst/>
              <a:gdLst/>
              <a:ahLst/>
              <a:cxnLst/>
              <a:rect l="l" t="t" r="r" b="b"/>
              <a:pathLst>
                <a:path w="1217" h="1217" extrusionOk="0">
                  <a:moveTo>
                    <a:pt x="608" y="0"/>
                  </a:moveTo>
                  <a:cubicBezTo>
                    <a:pt x="335" y="0"/>
                    <a:pt x="122" y="183"/>
                    <a:pt x="31" y="426"/>
                  </a:cubicBezTo>
                  <a:cubicBezTo>
                    <a:pt x="31" y="456"/>
                    <a:pt x="0" y="517"/>
                    <a:pt x="0" y="608"/>
                  </a:cubicBezTo>
                  <a:cubicBezTo>
                    <a:pt x="0" y="943"/>
                    <a:pt x="244" y="1216"/>
                    <a:pt x="608" y="1216"/>
                  </a:cubicBezTo>
                  <a:cubicBezTo>
                    <a:pt x="852" y="1216"/>
                    <a:pt x="1095" y="1034"/>
                    <a:pt x="1155" y="791"/>
                  </a:cubicBezTo>
                  <a:cubicBezTo>
                    <a:pt x="1155" y="760"/>
                    <a:pt x="1216" y="669"/>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9"/>
            <p:cNvSpPr/>
            <p:nvPr/>
          </p:nvSpPr>
          <p:spPr>
            <a:xfrm>
              <a:off x="76490" y="4710780"/>
              <a:ext cx="54835" cy="53573"/>
            </a:xfrm>
            <a:custGeom>
              <a:avLst/>
              <a:gdLst/>
              <a:ahLst/>
              <a:cxnLst/>
              <a:rect l="l" t="t" r="r" b="b"/>
              <a:pathLst>
                <a:path w="1217" h="1189" extrusionOk="0">
                  <a:moveTo>
                    <a:pt x="558" y="1"/>
                  </a:moveTo>
                  <a:cubicBezTo>
                    <a:pt x="247" y="1"/>
                    <a:pt x="0" y="263"/>
                    <a:pt x="0" y="581"/>
                  </a:cubicBezTo>
                  <a:cubicBezTo>
                    <a:pt x="0" y="915"/>
                    <a:pt x="244" y="1188"/>
                    <a:pt x="608" y="1188"/>
                  </a:cubicBezTo>
                  <a:cubicBezTo>
                    <a:pt x="943" y="1188"/>
                    <a:pt x="1216" y="945"/>
                    <a:pt x="1216" y="581"/>
                  </a:cubicBezTo>
                  <a:cubicBezTo>
                    <a:pt x="1216" y="246"/>
                    <a:pt x="943" y="3"/>
                    <a:pt x="608" y="3"/>
                  </a:cubicBezTo>
                  <a:cubicBezTo>
                    <a:pt x="591" y="1"/>
                    <a:pt x="574" y="1"/>
                    <a:pt x="55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9"/>
            <p:cNvSpPr/>
            <p:nvPr/>
          </p:nvSpPr>
          <p:spPr>
            <a:xfrm>
              <a:off x="76490" y="4857443"/>
              <a:ext cx="52086" cy="54835"/>
            </a:xfrm>
            <a:custGeom>
              <a:avLst/>
              <a:gdLst/>
              <a:ahLst/>
              <a:cxnLst/>
              <a:rect l="l" t="t" r="r" b="b"/>
              <a:pathLst>
                <a:path w="1156" h="1217" extrusionOk="0">
                  <a:moveTo>
                    <a:pt x="578" y="0"/>
                  </a:moveTo>
                  <a:cubicBezTo>
                    <a:pt x="274" y="0"/>
                    <a:pt x="0" y="274"/>
                    <a:pt x="0" y="608"/>
                  </a:cubicBezTo>
                  <a:cubicBezTo>
                    <a:pt x="0" y="943"/>
                    <a:pt x="244" y="1216"/>
                    <a:pt x="578" y="1216"/>
                  </a:cubicBezTo>
                  <a:cubicBezTo>
                    <a:pt x="912" y="1216"/>
                    <a:pt x="1155" y="943"/>
                    <a:pt x="1155" y="608"/>
                  </a:cubicBezTo>
                  <a:cubicBezTo>
                    <a:pt x="1155" y="274"/>
                    <a:pt x="912" y="0"/>
                    <a:pt x="57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9"/>
            <p:cNvSpPr/>
            <p:nvPr/>
          </p:nvSpPr>
          <p:spPr>
            <a:xfrm>
              <a:off x="392839" y="4857443"/>
              <a:ext cx="54835" cy="54835"/>
            </a:xfrm>
            <a:custGeom>
              <a:avLst/>
              <a:gdLst/>
              <a:ahLst/>
              <a:cxnLst/>
              <a:rect l="l" t="t" r="r" b="b"/>
              <a:pathLst>
                <a:path w="1217" h="1217" extrusionOk="0">
                  <a:moveTo>
                    <a:pt x="609" y="0"/>
                  </a:moveTo>
                  <a:cubicBezTo>
                    <a:pt x="335" y="0"/>
                    <a:pt x="122" y="183"/>
                    <a:pt x="31" y="426"/>
                  </a:cubicBezTo>
                  <a:cubicBezTo>
                    <a:pt x="31" y="456"/>
                    <a:pt x="1" y="517"/>
                    <a:pt x="1" y="608"/>
                  </a:cubicBezTo>
                  <a:cubicBezTo>
                    <a:pt x="1" y="943"/>
                    <a:pt x="274" y="1216"/>
                    <a:pt x="609" y="1216"/>
                  </a:cubicBezTo>
                  <a:cubicBezTo>
                    <a:pt x="882" y="1216"/>
                    <a:pt x="1095" y="1034"/>
                    <a:pt x="1186" y="791"/>
                  </a:cubicBezTo>
                  <a:cubicBezTo>
                    <a:pt x="1186" y="760"/>
                    <a:pt x="1217" y="669"/>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29"/>
            <p:cNvSpPr/>
            <p:nvPr/>
          </p:nvSpPr>
          <p:spPr>
            <a:xfrm>
              <a:off x="235363" y="4857443"/>
              <a:ext cx="54835" cy="5483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29"/>
            <p:cNvSpPr/>
            <p:nvPr/>
          </p:nvSpPr>
          <p:spPr>
            <a:xfrm>
              <a:off x="392839" y="5003970"/>
              <a:ext cx="54835" cy="54835"/>
            </a:xfrm>
            <a:custGeom>
              <a:avLst/>
              <a:gdLst/>
              <a:ahLst/>
              <a:cxnLst/>
              <a:rect l="l" t="t" r="r" b="b"/>
              <a:pathLst>
                <a:path w="1217" h="1217" extrusionOk="0">
                  <a:moveTo>
                    <a:pt x="609" y="1"/>
                  </a:moveTo>
                  <a:cubicBezTo>
                    <a:pt x="274" y="1"/>
                    <a:pt x="1" y="274"/>
                    <a:pt x="1" y="609"/>
                  </a:cubicBezTo>
                  <a:cubicBezTo>
                    <a:pt x="1" y="973"/>
                    <a:pt x="274" y="1217"/>
                    <a:pt x="609" y="1217"/>
                  </a:cubicBezTo>
                  <a:cubicBezTo>
                    <a:pt x="943" y="1217"/>
                    <a:pt x="1217" y="97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9"/>
            <p:cNvSpPr/>
            <p:nvPr/>
          </p:nvSpPr>
          <p:spPr>
            <a:xfrm>
              <a:off x="233966" y="5003970"/>
              <a:ext cx="54835" cy="54835"/>
            </a:xfrm>
            <a:custGeom>
              <a:avLst/>
              <a:gdLst/>
              <a:ahLst/>
              <a:cxnLst/>
              <a:rect l="l" t="t" r="r" b="b"/>
              <a:pathLst>
                <a:path w="1217" h="1217" extrusionOk="0">
                  <a:moveTo>
                    <a:pt x="609" y="1"/>
                  </a:moveTo>
                  <a:cubicBezTo>
                    <a:pt x="275" y="1"/>
                    <a:pt x="1" y="274"/>
                    <a:pt x="1" y="609"/>
                  </a:cubicBezTo>
                  <a:cubicBezTo>
                    <a:pt x="1" y="943"/>
                    <a:pt x="275" y="1217"/>
                    <a:pt x="609" y="1217"/>
                  </a:cubicBezTo>
                  <a:cubicBezTo>
                    <a:pt x="943" y="1217"/>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9"/>
            <p:cNvSpPr/>
            <p:nvPr/>
          </p:nvSpPr>
          <p:spPr>
            <a:xfrm>
              <a:off x="76490" y="5003970"/>
              <a:ext cx="52086" cy="54835"/>
            </a:xfrm>
            <a:custGeom>
              <a:avLst/>
              <a:gdLst/>
              <a:ahLst/>
              <a:cxnLst/>
              <a:rect l="l" t="t" r="r" b="b"/>
              <a:pathLst>
                <a:path w="1156" h="1217" extrusionOk="0">
                  <a:moveTo>
                    <a:pt x="578" y="1"/>
                  </a:moveTo>
                  <a:cubicBezTo>
                    <a:pt x="274" y="1"/>
                    <a:pt x="0" y="274"/>
                    <a:pt x="0" y="609"/>
                  </a:cubicBezTo>
                  <a:cubicBezTo>
                    <a:pt x="0" y="973"/>
                    <a:pt x="244" y="1217"/>
                    <a:pt x="578" y="1217"/>
                  </a:cubicBezTo>
                  <a:cubicBezTo>
                    <a:pt x="912" y="1217"/>
                    <a:pt x="1155" y="973"/>
                    <a:pt x="1155" y="609"/>
                  </a:cubicBezTo>
                  <a:cubicBezTo>
                    <a:pt x="1155"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904" name="Google Shape;904;p29"/>
          <p:cNvCxnSpPr/>
          <p:nvPr/>
        </p:nvCxnSpPr>
        <p:spPr>
          <a:xfrm>
            <a:off x="9057989" y="182389"/>
            <a:ext cx="3134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7196493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905"/>
        <p:cNvGrpSpPr/>
        <p:nvPr/>
      </p:nvGrpSpPr>
      <p:grpSpPr>
        <a:xfrm>
          <a:off x="0" y="0"/>
          <a:ext cx="0" cy="0"/>
          <a:chOff x="0" y="0"/>
          <a:chExt cx="0" cy="0"/>
        </a:xfrm>
      </p:grpSpPr>
      <p:sp>
        <p:nvSpPr>
          <p:cNvPr id="906" name="Google Shape;906;p30"/>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7" name="Google Shape;907;p30"/>
          <p:cNvSpPr txBox="1">
            <a:spLocks noGrp="1"/>
          </p:cNvSpPr>
          <p:nvPr>
            <p:ph type="body" idx="1"/>
          </p:nvPr>
        </p:nvSpPr>
        <p:spPr>
          <a:xfrm>
            <a:off x="960000" y="1621001"/>
            <a:ext cx="10272000" cy="763600"/>
          </a:xfrm>
          <a:prstGeom prst="rect">
            <a:avLst/>
          </a:prstGeom>
        </p:spPr>
        <p:txBody>
          <a:bodyPr spcFirstLastPara="1" wrap="square" lIns="91425" tIns="91425" rIns="91425" bIns="91425" anchor="t" anchorCtr="0">
            <a:noAutofit/>
          </a:bodyPr>
          <a:lstStyle>
            <a:lvl1pPr marL="609585" lvl="0" indent="-423323" rtl="0">
              <a:lnSpc>
                <a:spcPct val="100000"/>
              </a:lnSpc>
              <a:spcBef>
                <a:spcPts val="400"/>
              </a:spcBef>
              <a:spcAft>
                <a:spcPts val="0"/>
              </a:spcAft>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08" name="Google Shape;908;p30"/>
          <p:cNvSpPr txBox="1">
            <a:spLocks noGrp="1"/>
          </p:cNvSpPr>
          <p:nvPr>
            <p:ph type="body" idx="2"/>
          </p:nvPr>
        </p:nvSpPr>
        <p:spPr>
          <a:xfrm>
            <a:off x="950967" y="2783533"/>
            <a:ext cx="4941600" cy="33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09" name="Google Shape;909;p30"/>
          <p:cNvSpPr txBox="1">
            <a:spLocks noGrp="1"/>
          </p:cNvSpPr>
          <p:nvPr>
            <p:ph type="body" idx="3"/>
          </p:nvPr>
        </p:nvSpPr>
        <p:spPr>
          <a:xfrm>
            <a:off x="6290167" y="2783533"/>
            <a:ext cx="4941600" cy="3355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dk2"/>
              </a:buClr>
              <a:buSzPts val="1400"/>
              <a:buFont typeface="Nunito Light"/>
              <a:buChar char="●"/>
              <a:defRPr sz="1600"/>
            </a:lvl1pPr>
            <a:lvl2pPr marL="1219170" lvl="1" indent="-423323" rtl="0">
              <a:lnSpc>
                <a:spcPct val="100000"/>
              </a:lnSpc>
              <a:spcBef>
                <a:spcPts val="0"/>
              </a:spcBef>
              <a:spcAft>
                <a:spcPts val="0"/>
              </a:spcAft>
              <a:buSzPts val="1400"/>
              <a:buFont typeface="Nunito Light"/>
              <a:buChar char="○"/>
              <a:defRPr/>
            </a:lvl2pPr>
            <a:lvl3pPr marL="1828754" lvl="2" indent="-423323" rtl="0">
              <a:lnSpc>
                <a:spcPct val="100000"/>
              </a:lnSpc>
              <a:spcBef>
                <a:spcPts val="0"/>
              </a:spcBef>
              <a:spcAft>
                <a:spcPts val="0"/>
              </a:spcAft>
              <a:buSzPts val="1400"/>
              <a:buFont typeface="Nunito Light"/>
              <a:buChar char="■"/>
              <a:defRPr/>
            </a:lvl3pPr>
            <a:lvl4pPr marL="2438339" lvl="3" indent="-423323" rtl="0">
              <a:lnSpc>
                <a:spcPct val="100000"/>
              </a:lnSpc>
              <a:spcBef>
                <a:spcPts val="0"/>
              </a:spcBef>
              <a:spcAft>
                <a:spcPts val="0"/>
              </a:spcAft>
              <a:buSzPts val="1400"/>
              <a:buFont typeface="Nunito Light"/>
              <a:buChar char="●"/>
              <a:defRPr/>
            </a:lvl4pPr>
            <a:lvl5pPr marL="3047924" lvl="4" indent="-423323" rtl="0">
              <a:lnSpc>
                <a:spcPct val="100000"/>
              </a:lnSpc>
              <a:spcBef>
                <a:spcPts val="0"/>
              </a:spcBef>
              <a:spcAft>
                <a:spcPts val="0"/>
              </a:spcAft>
              <a:buSzPts val="1400"/>
              <a:buFont typeface="Nunito Light"/>
              <a:buChar char="○"/>
              <a:defRPr/>
            </a:lvl5pPr>
            <a:lvl6pPr marL="3657509" lvl="5" indent="-423323" rtl="0">
              <a:lnSpc>
                <a:spcPct val="100000"/>
              </a:lnSpc>
              <a:spcBef>
                <a:spcPts val="0"/>
              </a:spcBef>
              <a:spcAft>
                <a:spcPts val="0"/>
              </a:spcAft>
              <a:buSzPts val="1400"/>
              <a:buFont typeface="Nunito Light"/>
              <a:buChar char="■"/>
              <a:defRPr/>
            </a:lvl6pPr>
            <a:lvl7pPr marL="4267093" lvl="6" indent="-423323" rtl="0">
              <a:lnSpc>
                <a:spcPct val="100000"/>
              </a:lnSpc>
              <a:spcBef>
                <a:spcPts val="0"/>
              </a:spcBef>
              <a:spcAft>
                <a:spcPts val="0"/>
              </a:spcAft>
              <a:buSzPts val="1400"/>
              <a:buFont typeface="Nunito Light"/>
              <a:buChar char="●"/>
              <a:defRPr/>
            </a:lvl7pPr>
            <a:lvl8pPr marL="4876678" lvl="7" indent="-423323" rtl="0">
              <a:lnSpc>
                <a:spcPct val="100000"/>
              </a:lnSpc>
              <a:spcBef>
                <a:spcPts val="0"/>
              </a:spcBef>
              <a:spcAft>
                <a:spcPts val="0"/>
              </a:spcAft>
              <a:buSzPts val="1400"/>
              <a:buFont typeface="Nunito Light"/>
              <a:buChar char="○"/>
              <a:defRPr/>
            </a:lvl8pPr>
            <a:lvl9pPr marL="5486263" lvl="8" indent="-423323" rtl="0">
              <a:lnSpc>
                <a:spcPct val="100000"/>
              </a:lnSpc>
              <a:spcBef>
                <a:spcPts val="0"/>
              </a:spcBef>
              <a:spcAft>
                <a:spcPts val="0"/>
              </a:spcAft>
              <a:buSzPts val="1400"/>
              <a:buFont typeface="Nunito Light"/>
              <a:buChar char="■"/>
              <a:defRPr/>
            </a:lvl9pPr>
          </a:lstStyle>
          <a:p>
            <a:endParaRPr/>
          </a:p>
        </p:txBody>
      </p:sp>
      <p:sp>
        <p:nvSpPr>
          <p:cNvPr id="910" name="Google Shape;910;p30"/>
          <p:cNvSpPr/>
          <p:nvPr/>
        </p:nvSpPr>
        <p:spPr>
          <a:xfrm>
            <a:off x="0" y="5438433"/>
            <a:ext cx="12192000" cy="1419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11" name="Google Shape;911;p30"/>
          <p:cNvGrpSpPr/>
          <p:nvPr/>
        </p:nvGrpSpPr>
        <p:grpSpPr>
          <a:xfrm>
            <a:off x="195505" y="5714827"/>
            <a:ext cx="2534825" cy="986148"/>
            <a:chOff x="1268525" y="3035300"/>
            <a:chExt cx="818425" cy="318400"/>
          </a:xfrm>
        </p:grpSpPr>
        <p:sp>
          <p:nvSpPr>
            <p:cNvPr id="912" name="Google Shape;912;p30"/>
            <p:cNvSpPr/>
            <p:nvPr/>
          </p:nvSpPr>
          <p:spPr>
            <a:xfrm>
              <a:off x="1268525" y="3035300"/>
              <a:ext cx="104900" cy="103350"/>
            </a:xfrm>
            <a:custGeom>
              <a:avLst/>
              <a:gdLst/>
              <a:ahLst/>
              <a:cxnLst/>
              <a:rect l="l" t="t" r="r" b="b"/>
              <a:pathLst>
                <a:path w="4196" h="4134" extrusionOk="0">
                  <a:moveTo>
                    <a:pt x="1581" y="0"/>
                  </a:moveTo>
                  <a:lnTo>
                    <a:pt x="1581" y="1520"/>
                  </a:lnTo>
                  <a:lnTo>
                    <a:pt x="1" y="1520"/>
                  </a:lnTo>
                  <a:lnTo>
                    <a:pt x="1" y="2614"/>
                  </a:lnTo>
                  <a:lnTo>
                    <a:pt x="1581" y="2614"/>
                  </a:lnTo>
                  <a:lnTo>
                    <a:pt x="1581" y="4134"/>
                  </a:lnTo>
                  <a:lnTo>
                    <a:pt x="2645" y="4134"/>
                  </a:lnTo>
                  <a:lnTo>
                    <a:pt x="2645" y="2614"/>
                  </a:lnTo>
                  <a:lnTo>
                    <a:pt x="4195" y="2614"/>
                  </a:lnTo>
                  <a:lnTo>
                    <a:pt x="4195" y="1520"/>
                  </a:lnTo>
                  <a:lnTo>
                    <a:pt x="2645" y="1520"/>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0"/>
            <p:cNvSpPr/>
            <p:nvPr/>
          </p:nvSpPr>
          <p:spPr>
            <a:xfrm>
              <a:off x="1507125" y="3035300"/>
              <a:ext cx="103375" cy="103350"/>
            </a:xfrm>
            <a:custGeom>
              <a:avLst/>
              <a:gdLst/>
              <a:ahLst/>
              <a:cxnLst/>
              <a:rect l="l" t="t" r="r" b="b"/>
              <a:pathLst>
                <a:path w="4135" h="4134" extrusionOk="0">
                  <a:moveTo>
                    <a:pt x="1521" y="0"/>
                  </a:moveTo>
                  <a:lnTo>
                    <a:pt x="1521" y="1520"/>
                  </a:lnTo>
                  <a:lnTo>
                    <a:pt x="1" y="1520"/>
                  </a:lnTo>
                  <a:lnTo>
                    <a:pt x="1" y="2614"/>
                  </a:lnTo>
                  <a:lnTo>
                    <a:pt x="1521" y="2614"/>
                  </a:lnTo>
                  <a:lnTo>
                    <a:pt x="1521" y="4134"/>
                  </a:lnTo>
                  <a:lnTo>
                    <a:pt x="2615" y="4134"/>
                  </a:lnTo>
                  <a:lnTo>
                    <a:pt x="2615" y="2614"/>
                  </a:lnTo>
                  <a:lnTo>
                    <a:pt x="4135" y="2614"/>
                  </a:lnTo>
                  <a:lnTo>
                    <a:pt x="4135"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0"/>
            <p:cNvSpPr/>
            <p:nvPr/>
          </p:nvSpPr>
          <p:spPr>
            <a:xfrm>
              <a:off x="1744975" y="3035300"/>
              <a:ext cx="103375" cy="103350"/>
            </a:xfrm>
            <a:custGeom>
              <a:avLst/>
              <a:gdLst/>
              <a:ahLst/>
              <a:cxnLst/>
              <a:rect l="l" t="t" r="r" b="b"/>
              <a:pathLst>
                <a:path w="4135" h="4134" extrusionOk="0">
                  <a:moveTo>
                    <a:pt x="1551" y="0"/>
                  </a:moveTo>
                  <a:lnTo>
                    <a:pt x="1551" y="1520"/>
                  </a:lnTo>
                  <a:lnTo>
                    <a:pt x="1" y="1520"/>
                  </a:lnTo>
                  <a:lnTo>
                    <a:pt x="1" y="2614"/>
                  </a:lnTo>
                  <a:lnTo>
                    <a:pt x="1551" y="2614"/>
                  </a:lnTo>
                  <a:lnTo>
                    <a:pt x="1551" y="4134"/>
                  </a:lnTo>
                  <a:lnTo>
                    <a:pt x="2615" y="4134"/>
                  </a:lnTo>
                  <a:lnTo>
                    <a:pt x="2615" y="2614"/>
                  </a:lnTo>
                  <a:lnTo>
                    <a:pt x="4134" y="2614"/>
                  </a:lnTo>
                  <a:lnTo>
                    <a:pt x="4134" y="1520"/>
                  </a:lnTo>
                  <a:lnTo>
                    <a:pt x="2615" y="1520"/>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0"/>
            <p:cNvSpPr/>
            <p:nvPr/>
          </p:nvSpPr>
          <p:spPr>
            <a:xfrm>
              <a:off x="1982075" y="3035300"/>
              <a:ext cx="104875" cy="103350"/>
            </a:xfrm>
            <a:custGeom>
              <a:avLst/>
              <a:gdLst/>
              <a:ahLst/>
              <a:cxnLst/>
              <a:rect l="l" t="t" r="r" b="b"/>
              <a:pathLst>
                <a:path w="4195" h="4134" extrusionOk="0">
                  <a:moveTo>
                    <a:pt x="1550" y="0"/>
                  </a:moveTo>
                  <a:lnTo>
                    <a:pt x="1550" y="1520"/>
                  </a:lnTo>
                  <a:lnTo>
                    <a:pt x="0" y="1520"/>
                  </a:lnTo>
                  <a:lnTo>
                    <a:pt x="0" y="2614"/>
                  </a:lnTo>
                  <a:lnTo>
                    <a:pt x="1550" y="2614"/>
                  </a:lnTo>
                  <a:lnTo>
                    <a:pt x="1550" y="4134"/>
                  </a:lnTo>
                  <a:lnTo>
                    <a:pt x="2614" y="4134"/>
                  </a:lnTo>
                  <a:lnTo>
                    <a:pt x="2614" y="2614"/>
                  </a:lnTo>
                  <a:lnTo>
                    <a:pt x="4195" y="2614"/>
                  </a:lnTo>
                  <a:lnTo>
                    <a:pt x="4195" y="1520"/>
                  </a:lnTo>
                  <a:lnTo>
                    <a:pt x="2614" y="1520"/>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30"/>
            <p:cNvSpPr/>
            <p:nvPr/>
          </p:nvSpPr>
          <p:spPr>
            <a:xfrm>
              <a:off x="1268525" y="3248825"/>
              <a:ext cx="104900" cy="104875"/>
            </a:xfrm>
            <a:custGeom>
              <a:avLst/>
              <a:gdLst/>
              <a:ahLst/>
              <a:cxnLst/>
              <a:rect l="l" t="t" r="r" b="b"/>
              <a:pathLst>
                <a:path w="4196" h="4195" extrusionOk="0">
                  <a:moveTo>
                    <a:pt x="1581" y="0"/>
                  </a:moveTo>
                  <a:lnTo>
                    <a:pt x="1581" y="1581"/>
                  </a:lnTo>
                  <a:lnTo>
                    <a:pt x="1" y="1581"/>
                  </a:lnTo>
                  <a:lnTo>
                    <a:pt x="1" y="2614"/>
                  </a:lnTo>
                  <a:lnTo>
                    <a:pt x="1581" y="2614"/>
                  </a:lnTo>
                  <a:lnTo>
                    <a:pt x="1581" y="4195"/>
                  </a:lnTo>
                  <a:lnTo>
                    <a:pt x="2645" y="4195"/>
                  </a:lnTo>
                  <a:lnTo>
                    <a:pt x="2645" y="2614"/>
                  </a:lnTo>
                  <a:lnTo>
                    <a:pt x="4195" y="2614"/>
                  </a:lnTo>
                  <a:lnTo>
                    <a:pt x="4195" y="1581"/>
                  </a:lnTo>
                  <a:lnTo>
                    <a:pt x="2645" y="1581"/>
                  </a:lnTo>
                  <a:lnTo>
                    <a:pt x="264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30"/>
            <p:cNvSpPr/>
            <p:nvPr/>
          </p:nvSpPr>
          <p:spPr>
            <a:xfrm>
              <a:off x="1507125" y="3248825"/>
              <a:ext cx="103375" cy="104875"/>
            </a:xfrm>
            <a:custGeom>
              <a:avLst/>
              <a:gdLst/>
              <a:ahLst/>
              <a:cxnLst/>
              <a:rect l="l" t="t" r="r" b="b"/>
              <a:pathLst>
                <a:path w="4135" h="4195" extrusionOk="0">
                  <a:moveTo>
                    <a:pt x="1521" y="0"/>
                  </a:moveTo>
                  <a:lnTo>
                    <a:pt x="1521" y="1581"/>
                  </a:lnTo>
                  <a:lnTo>
                    <a:pt x="1" y="1581"/>
                  </a:lnTo>
                  <a:lnTo>
                    <a:pt x="1" y="2614"/>
                  </a:lnTo>
                  <a:lnTo>
                    <a:pt x="1521" y="2614"/>
                  </a:lnTo>
                  <a:lnTo>
                    <a:pt x="1521" y="4195"/>
                  </a:lnTo>
                  <a:lnTo>
                    <a:pt x="2615" y="4195"/>
                  </a:lnTo>
                  <a:lnTo>
                    <a:pt x="2615" y="2614"/>
                  </a:lnTo>
                  <a:lnTo>
                    <a:pt x="4135" y="2614"/>
                  </a:lnTo>
                  <a:lnTo>
                    <a:pt x="4135"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30"/>
            <p:cNvSpPr/>
            <p:nvPr/>
          </p:nvSpPr>
          <p:spPr>
            <a:xfrm>
              <a:off x="1744975" y="3248825"/>
              <a:ext cx="103375" cy="104875"/>
            </a:xfrm>
            <a:custGeom>
              <a:avLst/>
              <a:gdLst/>
              <a:ahLst/>
              <a:cxnLst/>
              <a:rect l="l" t="t" r="r" b="b"/>
              <a:pathLst>
                <a:path w="4135" h="4195" extrusionOk="0">
                  <a:moveTo>
                    <a:pt x="1551" y="0"/>
                  </a:moveTo>
                  <a:lnTo>
                    <a:pt x="1551" y="1581"/>
                  </a:lnTo>
                  <a:lnTo>
                    <a:pt x="1" y="1581"/>
                  </a:lnTo>
                  <a:lnTo>
                    <a:pt x="1" y="2614"/>
                  </a:lnTo>
                  <a:lnTo>
                    <a:pt x="1551" y="2614"/>
                  </a:lnTo>
                  <a:lnTo>
                    <a:pt x="1551" y="4195"/>
                  </a:lnTo>
                  <a:lnTo>
                    <a:pt x="2615" y="4195"/>
                  </a:lnTo>
                  <a:lnTo>
                    <a:pt x="2615" y="2614"/>
                  </a:lnTo>
                  <a:lnTo>
                    <a:pt x="4134" y="2614"/>
                  </a:lnTo>
                  <a:lnTo>
                    <a:pt x="4134" y="1581"/>
                  </a:lnTo>
                  <a:lnTo>
                    <a:pt x="2615" y="1581"/>
                  </a:lnTo>
                  <a:lnTo>
                    <a:pt x="2615"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30"/>
            <p:cNvSpPr/>
            <p:nvPr/>
          </p:nvSpPr>
          <p:spPr>
            <a:xfrm>
              <a:off x="1982075" y="3248825"/>
              <a:ext cx="104875" cy="104875"/>
            </a:xfrm>
            <a:custGeom>
              <a:avLst/>
              <a:gdLst/>
              <a:ahLst/>
              <a:cxnLst/>
              <a:rect l="l" t="t" r="r" b="b"/>
              <a:pathLst>
                <a:path w="4195" h="4195" extrusionOk="0">
                  <a:moveTo>
                    <a:pt x="1550" y="0"/>
                  </a:moveTo>
                  <a:lnTo>
                    <a:pt x="1550" y="1581"/>
                  </a:lnTo>
                  <a:lnTo>
                    <a:pt x="0" y="1581"/>
                  </a:lnTo>
                  <a:lnTo>
                    <a:pt x="0" y="2614"/>
                  </a:lnTo>
                  <a:lnTo>
                    <a:pt x="1550" y="2614"/>
                  </a:lnTo>
                  <a:lnTo>
                    <a:pt x="1550" y="4195"/>
                  </a:lnTo>
                  <a:lnTo>
                    <a:pt x="2614" y="4195"/>
                  </a:lnTo>
                  <a:lnTo>
                    <a:pt x="2614" y="2614"/>
                  </a:lnTo>
                  <a:lnTo>
                    <a:pt x="4195" y="2614"/>
                  </a:lnTo>
                  <a:lnTo>
                    <a:pt x="4195" y="1581"/>
                  </a:lnTo>
                  <a:lnTo>
                    <a:pt x="2614" y="1581"/>
                  </a:lnTo>
                  <a:lnTo>
                    <a:pt x="261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20" name="Google Shape;920;p30"/>
          <p:cNvGrpSpPr/>
          <p:nvPr/>
        </p:nvGrpSpPr>
        <p:grpSpPr>
          <a:xfrm>
            <a:off x="11231776" y="1"/>
            <a:ext cx="634408" cy="3248880"/>
            <a:chOff x="-1582400" y="253375"/>
            <a:chExt cx="217750" cy="1115125"/>
          </a:xfrm>
        </p:grpSpPr>
        <p:sp>
          <p:nvSpPr>
            <p:cNvPr id="921" name="Google Shape;921;p30"/>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30"/>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30"/>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30"/>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30"/>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30"/>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30"/>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30"/>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30"/>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30"/>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30"/>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30"/>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30"/>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30"/>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30"/>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30"/>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30"/>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30"/>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30"/>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30"/>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30"/>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0"/>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0"/>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0"/>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0"/>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0"/>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0"/>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0"/>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0"/>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0"/>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0"/>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0"/>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0"/>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0"/>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0"/>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0"/>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0"/>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0"/>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0"/>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0"/>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0"/>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0"/>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0"/>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0"/>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30"/>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30"/>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30"/>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30"/>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30"/>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0"/>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0"/>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0"/>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0"/>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0"/>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0"/>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0"/>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0"/>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0"/>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0"/>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0"/>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0"/>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0"/>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0"/>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0"/>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0"/>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30"/>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0"/>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0"/>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30"/>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30"/>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0"/>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0"/>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0"/>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0"/>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0"/>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0"/>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0"/>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0"/>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0"/>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0"/>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0"/>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30"/>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30"/>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30"/>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30"/>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30"/>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30"/>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30"/>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30"/>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30"/>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30"/>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30"/>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30"/>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30"/>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30"/>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30"/>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30"/>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30"/>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30"/>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30"/>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30"/>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30"/>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30"/>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30"/>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30"/>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30"/>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30"/>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30"/>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30"/>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30"/>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30"/>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30"/>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30"/>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30"/>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30"/>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30"/>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30"/>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30"/>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30"/>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30"/>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30"/>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30"/>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30"/>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30"/>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30"/>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105281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4"/>
        <p:cNvGrpSpPr/>
        <p:nvPr/>
      </p:nvGrpSpPr>
      <p:grpSpPr>
        <a:xfrm>
          <a:off x="0" y="0"/>
          <a:ext cx="0" cy="0"/>
          <a:chOff x="0" y="0"/>
          <a:chExt cx="0" cy="0"/>
        </a:xfrm>
      </p:grpSpPr>
      <p:sp>
        <p:nvSpPr>
          <p:cNvPr id="175" name="Google Shape;175;p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6" name="Google Shape;176;p6"/>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77" name="Google Shape;177;p6"/>
          <p:cNvGrpSpPr/>
          <p:nvPr/>
        </p:nvGrpSpPr>
        <p:grpSpPr>
          <a:xfrm rot="-5400000" flipH="1">
            <a:off x="10692224" y="956915"/>
            <a:ext cx="2078825" cy="458161"/>
            <a:chOff x="-737950" y="458900"/>
            <a:chExt cx="549450" cy="121100"/>
          </a:xfrm>
        </p:grpSpPr>
        <p:sp>
          <p:nvSpPr>
            <p:cNvPr id="178" name="Google Shape;178;p6"/>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6"/>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6"/>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6"/>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6"/>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183" name="Google Shape;183;p6"/>
          <p:cNvCxnSpPr/>
          <p:nvPr/>
        </p:nvCxnSpPr>
        <p:spPr>
          <a:xfrm rot="5400000">
            <a:off x="-517267"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84" name="Google Shape;184;p6"/>
          <p:cNvCxnSpPr/>
          <p:nvPr/>
        </p:nvCxnSpPr>
        <p:spPr>
          <a:xfrm rot="5400000">
            <a:off x="-720467" y="5672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85" name="Google Shape;185;p6"/>
          <p:cNvCxnSpPr/>
          <p:nvPr/>
        </p:nvCxnSpPr>
        <p:spPr>
          <a:xfrm rot="5400000">
            <a:off x="-923667" y="5672000"/>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1204933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64"/>
        <p:cNvGrpSpPr/>
        <p:nvPr/>
      </p:nvGrpSpPr>
      <p:grpSpPr>
        <a:xfrm>
          <a:off x="0" y="0"/>
          <a:ext cx="0" cy="0"/>
          <a:chOff x="0" y="0"/>
          <a:chExt cx="0" cy="0"/>
        </a:xfrm>
      </p:grpSpPr>
      <p:sp>
        <p:nvSpPr>
          <p:cNvPr id="1065" name="Google Shape;1065;p32"/>
          <p:cNvSpPr/>
          <p:nvPr/>
        </p:nvSpPr>
        <p:spPr>
          <a:xfrm>
            <a:off x="-9033"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1066" name="Google Shape;1066;p32"/>
          <p:cNvCxnSpPr/>
          <p:nvPr/>
        </p:nvCxnSpPr>
        <p:spPr>
          <a:xfrm rot="10800000">
            <a:off x="9819996" y="8805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067" name="Google Shape;1067;p32"/>
          <p:cNvCxnSpPr/>
          <p:nvPr/>
        </p:nvCxnSpPr>
        <p:spPr>
          <a:xfrm rot="10800000">
            <a:off x="9819996" y="677319"/>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1068" name="Google Shape;1068;p32"/>
          <p:cNvCxnSpPr/>
          <p:nvPr/>
        </p:nvCxnSpPr>
        <p:spPr>
          <a:xfrm rot="10800000">
            <a:off x="9819996" y="474119"/>
            <a:ext cx="2372000" cy="0"/>
          </a:xfrm>
          <a:prstGeom prst="straightConnector1">
            <a:avLst/>
          </a:prstGeom>
          <a:noFill/>
          <a:ln w="19050" cap="flat" cmpd="sng">
            <a:solidFill>
              <a:srgbClr val="3F5294"/>
            </a:solidFill>
            <a:prstDash val="solid"/>
            <a:round/>
            <a:headEnd type="none" w="med" len="med"/>
            <a:tailEnd type="none" w="med" len="med"/>
          </a:ln>
        </p:spPr>
      </p:cxnSp>
      <p:grpSp>
        <p:nvGrpSpPr>
          <p:cNvPr id="1069" name="Google Shape;1069;p32"/>
          <p:cNvGrpSpPr/>
          <p:nvPr/>
        </p:nvGrpSpPr>
        <p:grpSpPr>
          <a:xfrm rot="5400000" flipH="1">
            <a:off x="-346790" y="5597727"/>
            <a:ext cx="1635529" cy="360475"/>
            <a:chOff x="-737950" y="458900"/>
            <a:chExt cx="549450" cy="121100"/>
          </a:xfrm>
        </p:grpSpPr>
        <p:sp>
          <p:nvSpPr>
            <p:cNvPr id="1070" name="Google Shape;1070;p32"/>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32"/>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32"/>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32"/>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32"/>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246840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75"/>
        <p:cNvGrpSpPr/>
        <p:nvPr/>
      </p:nvGrpSpPr>
      <p:grpSpPr>
        <a:xfrm>
          <a:off x="0" y="0"/>
          <a:ext cx="0" cy="0"/>
          <a:chOff x="0" y="0"/>
          <a:chExt cx="0" cy="0"/>
        </a:xfrm>
      </p:grpSpPr>
      <p:sp>
        <p:nvSpPr>
          <p:cNvPr id="1076" name="Google Shape;1076;p33"/>
          <p:cNvSpPr/>
          <p:nvPr/>
        </p:nvSpPr>
        <p:spPr>
          <a:xfrm>
            <a:off x="11232000" y="0"/>
            <a:ext cx="9600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77" name="Google Shape;1077;p33"/>
          <p:cNvGrpSpPr/>
          <p:nvPr/>
        </p:nvGrpSpPr>
        <p:grpSpPr>
          <a:xfrm rot="5400000">
            <a:off x="9774134" y="4278385"/>
            <a:ext cx="4201733" cy="957500"/>
            <a:chOff x="5719975" y="3030725"/>
            <a:chExt cx="3151300" cy="718125"/>
          </a:xfrm>
        </p:grpSpPr>
        <p:sp>
          <p:nvSpPr>
            <p:cNvPr id="1078" name="Google Shape;1078;p33"/>
            <p:cNvSpPr/>
            <p:nvPr/>
          </p:nvSpPr>
          <p:spPr>
            <a:xfrm>
              <a:off x="6282300" y="3030725"/>
              <a:ext cx="2588975" cy="321475"/>
            </a:xfrm>
            <a:custGeom>
              <a:avLst/>
              <a:gdLst/>
              <a:ahLst/>
              <a:cxnLst/>
              <a:rect l="l" t="t" r="r" b="b"/>
              <a:pathLst>
                <a:path w="103559" h="12859" fill="none" extrusionOk="0">
                  <a:moveTo>
                    <a:pt x="6414" y="31"/>
                  </a:moveTo>
                  <a:cubicBezTo>
                    <a:pt x="2858" y="31"/>
                    <a:pt x="0" y="2919"/>
                    <a:pt x="0" y="6445"/>
                  </a:cubicBezTo>
                  <a:lnTo>
                    <a:pt x="0" y="6445"/>
                  </a:lnTo>
                  <a:cubicBezTo>
                    <a:pt x="0" y="10031"/>
                    <a:pt x="2888" y="12858"/>
                    <a:pt x="6414" y="12858"/>
                  </a:cubicBezTo>
                  <a:lnTo>
                    <a:pt x="103559" y="12858"/>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33"/>
            <p:cNvSpPr/>
            <p:nvPr/>
          </p:nvSpPr>
          <p:spPr>
            <a:xfrm>
              <a:off x="5719975" y="3426625"/>
              <a:ext cx="2588975" cy="322225"/>
            </a:xfrm>
            <a:custGeom>
              <a:avLst/>
              <a:gdLst/>
              <a:ahLst/>
              <a:cxnLst/>
              <a:rect l="l" t="t" r="r" b="b"/>
              <a:pathLst>
                <a:path w="103559" h="12889" fill="none" extrusionOk="0">
                  <a:moveTo>
                    <a:pt x="6414" y="31"/>
                  </a:moveTo>
                  <a:cubicBezTo>
                    <a:pt x="2858" y="31"/>
                    <a:pt x="1" y="2919"/>
                    <a:pt x="1" y="6475"/>
                  </a:cubicBezTo>
                  <a:lnTo>
                    <a:pt x="1" y="6475"/>
                  </a:lnTo>
                  <a:cubicBezTo>
                    <a:pt x="1" y="10031"/>
                    <a:pt x="2888" y="12889"/>
                    <a:pt x="6414" y="12889"/>
                  </a:cubicBezTo>
                  <a:lnTo>
                    <a:pt x="103559" y="12889"/>
                  </a:lnTo>
                  <a:lnTo>
                    <a:pt x="103559" y="1"/>
                  </a:lnTo>
                  <a:lnTo>
                    <a:pt x="6414" y="1"/>
                  </a:lnTo>
                  <a:close/>
                </a:path>
              </a:pathLst>
            </a:custGeom>
            <a:noFill/>
            <a:ln w="19050"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0" name="Google Shape;1080;p33"/>
          <p:cNvGrpSpPr/>
          <p:nvPr/>
        </p:nvGrpSpPr>
        <p:grpSpPr>
          <a:xfrm rot="-5400000">
            <a:off x="1307243" y="-1222299"/>
            <a:ext cx="634408" cy="3248880"/>
            <a:chOff x="-1582400" y="253375"/>
            <a:chExt cx="217750" cy="1115125"/>
          </a:xfrm>
        </p:grpSpPr>
        <p:sp>
          <p:nvSpPr>
            <p:cNvPr id="1081" name="Google Shape;1081;p33"/>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33"/>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33"/>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33"/>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33"/>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33"/>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33"/>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33"/>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33"/>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33"/>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33"/>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33"/>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3" name="Google Shape;1093;p33"/>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4" name="Google Shape;1094;p33"/>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5" name="Google Shape;1095;p33"/>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33"/>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33"/>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33"/>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33"/>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33"/>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33"/>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33"/>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33"/>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33"/>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33"/>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33"/>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33"/>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33"/>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33"/>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33"/>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33"/>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33"/>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33"/>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33"/>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33"/>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33"/>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33"/>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33"/>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33"/>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33"/>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33"/>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33"/>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33"/>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33"/>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33"/>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33"/>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33"/>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33"/>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33"/>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33"/>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33"/>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33"/>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33"/>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33"/>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33"/>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33"/>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33"/>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33"/>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33"/>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33"/>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33"/>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33"/>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33"/>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33"/>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33"/>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33"/>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33"/>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33"/>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33"/>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33"/>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33"/>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33"/>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33"/>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33"/>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33"/>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33"/>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33"/>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33"/>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33"/>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33"/>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33"/>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33"/>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33"/>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33"/>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33"/>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33"/>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33"/>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33"/>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33"/>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33"/>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33"/>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33"/>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33"/>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33"/>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33"/>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33"/>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33"/>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33"/>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33"/>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33"/>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33"/>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33"/>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33"/>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33"/>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33"/>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33"/>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33"/>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33"/>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33"/>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33"/>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33"/>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2" name="Google Shape;1192;p33"/>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3" name="Google Shape;1193;p33"/>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4" name="Google Shape;1194;p33"/>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33"/>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33"/>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33"/>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33"/>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33"/>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33"/>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33"/>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33"/>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33"/>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33"/>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33"/>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716764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1"/>
        <p:cNvGrpSpPr/>
        <p:nvPr/>
      </p:nvGrpSpPr>
      <p:grpSpPr>
        <a:xfrm>
          <a:off x="0" y="0"/>
          <a:ext cx="0" cy="0"/>
          <a:chOff x="0" y="0"/>
          <a:chExt cx="0" cy="0"/>
        </a:xfrm>
      </p:grpSpPr>
      <p:sp>
        <p:nvSpPr>
          <p:cNvPr id="242" name="Google Shape;242;p11"/>
          <p:cNvSpPr/>
          <p:nvPr/>
        </p:nvSpPr>
        <p:spPr>
          <a:xfrm>
            <a:off x="0" y="-47067"/>
            <a:ext cx="12192000" cy="3899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3" name="Google Shape;243;p11"/>
          <p:cNvSpPr txBox="1">
            <a:spLocks noGrp="1"/>
          </p:cNvSpPr>
          <p:nvPr>
            <p:ph type="title" hasCustomPrompt="1"/>
          </p:nvPr>
        </p:nvSpPr>
        <p:spPr>
          <a:xfrm>
            <a:off x="3966000" y="1784984"/>
            <a:ext cx="4260000" cy="2067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9600"/>
              <a:buNone/>
              <a:defRPr sz="12800">
                <a:solidFill>
                  <a:schemeClr val="l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44" name="Google Shape;244;p11"/>
          <p:cNvSpPr txBox="1">
            <a:spLocks noGrp="1"/>
          </p:cNvSpPr>
          <p:nvPr>
            <p:ph type="subTitle" idx="1"/>
          </p:nvPr>
        </p:nvSpPr>
        <p:spPr>
          <a:xfrm>
            <a:off x="2364400" y="4022217"/>
            <a:ext cx="7463200" cy="105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400"/>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
        <p:nvSpPr>
          <p:cNvPr id="245" name="Google Shape;245;p11"/>
          <p:cNvSpPr/>
          <p:nvPr/>
        </p:nvSpPr>
        <p:spPr>
          <a:xfrm>
            <a:off x="10401000" y="5009141"/>
            <a:ext cx="2522789" cy="2524183"/>
          </a:xfrm>
          <a:custGeom>
            <a:avLst/>
            <a:gdLst/>
            <a:ahLst/>
            <a:cxnLst/>
            <a:rect l="l" t="t" r="r" b="b"/>
            <a:pathLst>
              <a:path w="56141" h="56172" extrusionOk="0">
                <a:moveTo>
                  <a:pt x="28086" y="15350"/>
                </a:moveTo>
                <a:cubicBezTo>
                  <a:pt x="35107" y="15350"/>
                  <a:pt x="40761" y="21004"/>
                  <a:pt x="40761" y="28056"/>
                </a:cubicBezTo>
                <a:cubicBezTo>
                  <a:pt x="40761" y="35077"/>
                  <a:pt x="35077" y="40730"/>
                  <a:pt x="28086" y="40730"/>
                </a:cubicBezTo>
                <a:cubicBezTo>
                  <a:pt x="21095" y="40730"/>
                  <a:pt x="15380" y="35077"/>
                  <a:pt x="15380" y="28056"/>
                </a:cubicBezTo>
                <a:cubicBezTo>
                  <a:pt x="15380" y="21034"/>
                  <a:pt x="21034" y="15350"/>
                  <a:pt x="28086" y="15350"/>
                </a:cubicBezTo>
                <a:close/>
                <a:moveTo>
                  <a:pt x="28086" y="0"/>
                </a:moveTo>
                <a:cubicBezTo>
                  <a:pt x="12584" y="0"/>
                  <a:pt x="0" y="12584"/>
                  <a:pt x="0" y="28086"/>
                </a:cubicBezTo>
                <a:cubicBezTo>
                  <a:pt x="0" y="43588"/>
                  <a:pt x="12584" y="56171"/>
                  <a:pt x="28086" y="56171"/>
                </a:cubicBezTo>
                <a:cubicBezTo>
                  <a:pt x="43588" y="56171"/>
                  <a:pt x="56141" y="43588"/>
                  <a:pt x="56141" y="28086"/>
                </a:cubicBezTo>
                <a:cubicBezTo>
                  <a:pt x="56111" y="12584"/>
                  <a:pt x="43588" y="0"/>
                  <a:pt x="28086"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6" name="Google Shape;246;p11"/>
          <p:cNvGrpSpPr/>
          <p:nvPr/>
        </p:nvGrpSpPr>
        <p:grpSpPr>
          <a:xfrm flipH="1">
            <a:off x="10175410" y="358860"/>
            <a:ext cx="1635529" cy="360475"/>
            <a:chOff x="-737950" y="458900"/>
            <a:chExt cx="549450" cy="121100"/>
          </a:xfrm>
        </p:grpSpPr>
        <p:sp>
          <p:nvSpPr>
            <p:cNvPr id="247" name="Google Shape;247;p1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52" name="Google Shape;252;p11"/>
          <p:cNvSpPr/>
          <p:nvPr/>
        </p:nvSpPr>
        <p:spPr>
          <a:xfrm rot="-5400000">
            <a:off x="1624372" y="4681660"/>
            <a:ext cx="79433" cy="3328185"/>
          </a:xfrm>
          <a:custGeom>
            <a:avLst/>
            <a:gdLst/>
            <a:ahLst/>
            <a:cxnLst/>
            <a:rect l="l" t="t" r="r" b="b"/>
            <a:pathLst>
              <a:path w="1507" h="38093" extrusionOk="0">
                <a:moveTo>
                  <a:pt x="0" y="0"/>
                </a:moveTo>
                <a:lnTo>
                  <a:pt x="0" y="38093"/>
                </a:lnTo>
                <a:lnTo>
                  <a:pt x="1506" y="38093"/>
                </a:lnTo>
                <a:lnTo>
                  <a:pt x="150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3" name="Google Shape;253;p11"/>
          <p:cNvSpPr/>
          <p:nvPr/>
        </p:nvSpPr>
        <p:spPr>
          <a:xfrm rot="-5400000">
            <a:off x="1625453" y="5010972"/>
            <a:ext cx="77273" cy="3328185"/>
          </a:xfrm>
          <a:custGeom>
            <a:avLst/>
            <a:gdLst/>
            <a:ahLst/>
            <a:cxnLst/>
            <a:rect l="l" t="t" r="r" b="b"/>
            <a:pathLst>
              <a:path w="1466" h="38093" extrusionOk="0">
                <a:moveTo>
                  <a:pt x="1" y="0"/>
                </a:moveTo>
                <a:lnTo>
                  <a:pt x="1" y="38093"/>
                </a:lnTo>
                <a:lnTo>
                  <a:pt x="1466" y="38093"/>
                </a:lnTo>
                <a:lnTo>
                  <a:pt x="1466"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57034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6"/>
        <p:cNvGrpSpPr/>
        <p:nvPr/>
      </p:nvGrpSpPr>
      <p:grpSpPr>
        <a:xfrm>
          <a:off x="0" y="0"/>
          <a:ext cx="0" cy="0"/>
          <a:chOff x="0" y="0"/>
          <a:chExt cx="0" cy="0"/>
        </a:xfrm>
      </p:grpSpPr>
      <p:sp>
        <p:nvSpPr>
          <p:cNvPr id="187" name="Google Shape;187;p7"/>
          <p:cNvSpPr/>
          <p:nvPr/>
        </p:nvSpPr>
        <p:spPr>
          <a:xfrm>
            <a:off x="7936400" y="0"/>
            <a:ext cx="4255600" cy="68580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8" name="Google Shape;188;p7"/>
          <p:cNvSpPr txBox="1">
            <a:spLocks noGrp="1"/>
          </p:cNvSpPr>
          <p:nvPr>
            <p:ph type="title"/>
          </p:nvPr>
        </p:nvSpPr>
        <p:spPr>
          <a:xfrm>
            <a:off x="960000" y="593367"/>
            <a:ext cx="102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7"/>
          <p:cNvSpPr txBox="1">
            <a:spLocks noGrp="1"/>
          </p:cNvSpPr>
          <p:nvPr>
            <p:ph type="subTitle" idx="1"/>
          </p:nvPr>
        </p:nvSpPr>
        <p:spPr>
          <a:xfrm>
            <a:off x="960000" y="2338133"/>
            <a:ext cx="5726400" cy="306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Font typeface="Nunito Light"/>
              <a:buChar char="●"/>
              <a:defRPr sz="2133"/>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2133"/>
              </a:spcBef>
              <a:spcAft>
                <a:spcPts val="0"/>
              </a:spcAft>
              <a:buClr>
                <a:srgbClr val="E76A28"/>
              </a:buClr>
              <a:buSzPts val="1500"/>
              <a:buFont typeface="Nunito Light"/>
              <a:buChar char="■"/>
              <a:defRPr/>
            </a:lvl3pPr>
            <a:lvl4pPr lvl="3" algn="ctr" rtl="0">
              <a:lnSpc>
                <a:spcPct val="100000"/>
              </a:lnSpc>
              <a:spcBef>
                <a:spcPts val="2133"/>
              </a:spcBef>
              <a:spcAft>
                <a:spcPts val="0"/>
              </a:spcAft>
              <a:buClr>
                <a:srgbClr val="E76A28"/>
              </a:buClr>
              <a:buSzPts val="1500"/>
              <a:buFont typeface="Nunito Light"/>
              <a:buChar char="●"/>
              <a:defRPr/>
            </a:lvl4pPr>
            <a:lvl5pPr lvl="4" algn="ctr" rtl="0">
              <a:lnSpc>
                <a:spcPct val="100000"/>
              </a:lnSpc>
              <a:spcBef>
                <a:spcPts val="2133"/>
              </a:spcBef>
              <a:spcAft>
                <a:spcPts val="0"/>
              </a:spcAft>
              <a:buClr>
                <a:srgbClr val="E76A28"/>
              </a:buClr>
              <a:buSzPts val="1400"/>
              <a:buFont typeface="Nunito Light"/>
              <a:buChar char="○"/>
              <a:defRPr/>
            </a:lvl5pPr>
            <a:lvl6pPr lvl="5" algn="ctr" rtl="0">
              <a:lnSpc>
                <a:spcPct val="100000"/>
              </a:lnSpc>
              <a:spcBef>
                <a:spcPts val="2133"/>
              </a:spcBef>
              <a:spcAft>
                <a:spcPts val="0"/>
              </a:spcAft>
              <a:buClr>
                <a:srgbClr val="999999"/>
              </a:buClr>
              <a:buSzPts val="1400"/>
              <a:buFont typeface="Nunito Light"/>
              <a:buChar char="■"/>
              <a:defRPr/>
            </a:lvl6pPr>
            <a:lvl7pPr lvl="6" algn="ctr" rtl="0">
              <a:lnSpc>
                <a:spcPct val="100000"/>
              </a:lnSpc>
              <a:spcBef>
                <a:spcPts val="2133"/>
              </a:spcBef>
              <a:spcAft>
                <a:spcPts val="0"/>
              </a:spcAft>
              <a:buClr>
                <a:srgbClr val="999999"/>
              </a:buClr>
              <a:buSzPts val="1300"/>
              <a:buFont typeface="Nunito Light"/>
              <a:buChar char="●"/>
              <a:defRPr/>
            </a:lvl7pPr>
            <a:lvl8pPr lvl="7" algn="ctr" rtl="0">
              <a:lnSpc>
                <a:spcPct val="100000"/>
              </a:lnSpc>
              <a:spcBef>
                <a:spcPts val="2133"/>
              </a:spcBef>
              <a:spcAft>
                <a:spcPts val="0"/>
              </a:spcAft>
              <a:buClr>
                <a:srgbClr val="999999"/>
              </a:buClr>
              <a:buSzPts val="1300"/>
              <a:buFont typeface="Nunito Light"/>
              <a:buChar char="○"/>
              <a:defRPr/>
            </a:lvl8pPr>
            <a:lvl9pPr lvl="8" algn="ctr" rtl="0">
              <a:lnSpc>
                <a:spcPct val="100000"/>
              </a:lnSpc>
              <a:spcBef>
                <a:spcPts val="2133"/>
              </a:spcBef>
              <a:spcAft>
                <a:spcPts val="2133"/>
              </a:spcAft>
              <a:buClr>
                <a:srgbClr val="999999"/>
              </a:buClr>
              <a:buSzPts val="1400"/>
              <a:buFont typeface="Nunito Light"/>
              <a:buChar char="■"/>
              <a:defRPr/>
            </a:lvl9pPr>
          </a:lstStyle>
          <a:p>
            <a:endParaRPr/>
          </a:p>
        </p:txBody>
      </p:sp>
      <p:sp>
        <p:nvSpPr>
          <p:cNvPr id="190" name="Google Shape;190;p7"/>
          <p:cNvSpPr/>
          <p:nvPr/>
        </p:nvSpPr>
        <p:spPr>
          <a:xfrm>
            <a:off x="11241200" y="-1060700"/>
            <a:ext cx="406160" cy="5589864"/>
          </a:xfrm>
          <a:custGeom>
            <a:avLst/>
            <a:gdLst/>
            <a:ahLst/>
            <a:cxnLst/>
            <a:rect l="l" t="t" r="r" b="b"/>
            <a:pathLst>
              <a:path w="5716" h="78664" extrusionOk="0">
                <a:moveTo>
                  <a:pt x="2858" y="0"/>
                </a:moveTo>
                <a:cubicBezTo>
                  <a:pt x="1308" y="0"/>
                  <a:pt x="1" y="1277"/>
                  <a:pt x="1" y="2857"/>
                </a:cubicBezTo>
                <a:lnTo>
                  <a:pt x="1" y="75807"/>
                </a:lnTo>
                <a:cubicBezTo>
                  <a:pt x="1" y="77387"/>
                  <a:pt x="1308" y="78664"/>
                  <a:pt x="2858" y="78664"/>
                </a:cubicBezTo>
                <a:cubicBezTo>
                  <a:pt x="4408" y="78664"/>
                  <a:pt x="5715" y="77357"/>
                  <a:pt x="5715" y="75807"/>
                </a:cubicBezTo>
                <a:lnTo>
                  <a:pt x="5715" y="2857"/>
                </a:lnTo>
                <a:cubicBezTo>
                  <a:pt x="5715" y="1277"/>
                  <a:pt x="4408" y="0"/>
                  <a:pt x="285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83240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91"/>
        <p:cNvGrpSpPr/>
        <p:nvPr/>
      </p:nvGrpSpPr>
      <p:grpSpPr>
        <a:xfrm>
          <a:off x="0" y="0"/>
          <a:ext cx="0" cy="0"/>
          <a:chOff x="0" y="0"/>
          <a:chExt cx="0" cy="0"/>
        </a:xfrm>
      </p:grpSpPr>
      <p:sp>
        <p:nvSpPr>
          <p:cNvPr id="192" name="Google Shape;192;p8"/>
          <p:cNvSpPr/>
          <p:nvPr/>
        </p:nvSpPr>
        <p:spPr>
          <a:xfrm>
            <a:off x="0" y="1706400"/>
            <a:ext cx="12192000" cy="34452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3" name="Google Shape;193;p8"/>
          <p:cNvSpPr txBox="1">
            <a:spLocks noGrp="1"/>
          </p:cNvSpPr>
          <p:nvPr>
            <p:ph type="title"/>
          </p:nvPr>
        </p:nvSpPr>
        <p:spPr>
          <a:xfrm>
            <a:off x="2724433" y="2426200"/>
            <a:ext cx="6940400" cy="2005600"/>
          </a:xfrm>
          <a:prstGeom prst="rect">
            <a:avLst/>
          </a:prstGeom>
          <a:solidFill>
            <a:schemeClr val="dk2"/>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solidFill>
                  <a:schemeClr val="l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194" name="Google Shape;194;p8"/>
          <p:cNvGrpSpPr/>
          <p:nvPr/>
        </p:nvGrpSpPr>
        <p:grpSpPr>
          <a:xfrm>
            <a:off x="14" y="7"/>
            <a:ext cx="1618247" cy="1486160"/>
            <a:chOff x="1875850" y="163850"/>
            <a:chExt cx="685775" cy="629800"/>
          </a:xfrm>
        </p:grpSpPr>
        <p:sp>
          <p:nvSpPr>
            <p:cNvPr id="195" name="Google Shape;195;p8"/>
            <p:cNvSpPr/>
            <p:nvPr/>
          </p:nvSpPr>
          <p:spPr>
            <a:xfrm>
              <a:off x="1875850" y="163850"/>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8"/>
            <p:cNvSpPr/>
            <p:nvPr/>
          </p:nvSpPr>
          <p:spPr>
            <a:xfrm>
              <a:off x="20335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8"/>
            <p:cNvSpPr/>
            <p:nvPr/>
          </p:nvSpPr>
          <p:spPr>
            <a:xfrm>
              <a:off x="21912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8"/>
            <p:cNvSpPr/>
            <p:nvPr/>
          </p:nvSpPr>
          <p:spPr>
            <a:xfrm>
              <a:off x="2347925" y="163850"/>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8"/>
            <p:cNvSpPr/>
            <p:nvPr/>
          </p:nvSpPr>
          <p:spPr>
            <a:xfrm>
              <a:off x="2504600" y="163850"/>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8"/>
            <p:cNvSpPr/>
            <p:nvPr/>
          </p:nvSpPr>
          <p:spPr>
            <a:xfrm>
              <a:off x="1875850" y="307300"/>
              <a:ext cx="55975" cy="55975"/>
            </a:xfrm>
            <a:custGeom>
              <a:avLst/>
              <a:gdLst/>
              <a:ahLst/>
              <a:cxnLst/>
              <a:rect l="l" t="t" r="r" b="b"/>
              <a:pathLst>
                <a:path w="2239" h="2239" extrusionOk="0">
                  <a:moveTo>
                    <a:pt x="1099" y="0"/>
                  </a:moveTo>
                  <a:cubicBezTo>
                    <a:pt x="488" y="0"/>
                    <a:pt x="0" y="489"/>
                    <a:pt x="0" y="1099"/>
                  </a:cubicBezTo>
                  <a:cubicBezTo>
                    <a:pt x="0" y="1710"/>
                    <a:pt x="488" y="2239"/>
                    <a:pt x="1099" y="2239"/>
                  </a:cubicBezTo>
                  <a:cubicBezTo>
                    <a:pt x="1709" y="2239"/>
                    <a:pt x="2238" y="1710"/>
                    <a:pt x="2238" y="1099"/>
                  </a:cubicBezTo>
                  <a:cubicBezTo>
                    <a:pt x="2238" y="48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8"/>
            <p:cNvSpPr/>
            <p:nvPr/>
          </p:nvSpPr>
          <p:spPr>
            <a:xfrm>
              <a:off x="2033550" y="306275"/>
              <a:ext cx="55975" cy="56000"/>
            </a:xfrm>
            <a:custGeom>
              <a:avLst/>
              <a:gdLst/>
              <a:ahLst/>
              <a:cxnLst/>
              <a:rect l="l" t="t" r="r" b="b"/>
              <a:pathLst>
                <a:path w="2239" h="2240" extrusionOk="0">
                  <a:moveTo>
                    <a:pt x="1099" y="1"/>
                  </a:moveTo>
                  <a:cubicBezTo>
                    <a:pt x="489" y="1"/>
                    <a:pt x="0" y="530"/>
                    <a:pt x="0" y="1140"/>
                  </a:cubicBezTo>
                  <a:cubicBezTo>
                    <a:pt x="0" y="1751"/>
                    <a:pt x="489" y="2239"/>
                    <a:pt x="1099" y="2239"/>
                  </a:cubicBezTo>
                  <a:cubicBezTo>
                    <a:pt x="1709" y="2239"/>
                    <a:pt x="2239" y="1751"/>
                    <a:pt x="2239" y="1140"/>
                  </a:cubicBezTo>
                  <a:cubicBezTo>
                    <a:pt x="2239" y="530"/>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8"/>
            <p:cNvSpPr/>
            <p:nvPr/>
          </p:nvSpPr>
          <p:spPr>
            <a:xfrm>
              <a:off x="2191250" y="307300"/>
              <a:ext cx="55975" cy="55975"/>
            </a:xfrm>
            <a:custGeom>
              <a:avLst/>
              <a:gdLst/>
              <a:ahLst/>
              <a:cxnLst/>
              <a:rect l="l" t="t" r="r" b="b"/>
              <a:pathLst>
                <a:path w="2239" h="2239" extrusionOk="0">
                  <a:moveTo>
                    <a:pt x="1099" y="0"/>
                  </a:moveTo>
                  <a:cubicBezTo>
                    <a:pt x="489" y="0"/>
                    <a:pt x="0" y="489"/>
                    <a:pt x="0" y="1099"/>
                  </a:cubicBezTo>
                  <a:cubicBezTo>
                    <a:pt x="0"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8"/>
            <p:cNvSpPr/>
            <p:nvPr/>
          </p:nvSpPr>
          <p:spPr>
            <a:xfrm>
              <a:off x="2347925" y="307300"/>
              <a:ext cx="55975" cy="55975"/>
            </a:xfrm>
            <a:custGeom>
              <a:avLst/>
              <a:gdLst/>
              <a:ahLst/>
              <a:cxnLst/>
              <a:rect l="l" t="t" r="r" b="b"/>
              <a:pathLst>
                <a:path w="2239" h="2239" extrusionOk="0">
                  <a:moveTo>
                    <a:pt x="1099" y="0"/>
                  </a:moveTo>
                  <a:cubicBezTo>
                    <a:pt x="489" y="0"/>
                    <a:pt x="1" y="489"/>
                    <a:pt x="1" y="1099"/>
                  </a:cubicBezTo>
                  <a:cubicBezTo>
                    <a:pt x="1"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8"/>
            <p:cNvSpPr/>
            <p:nvPr/>
          </p:nvSpPr>
          <p:spPr>
            <a:xfrm>
              <a:off x="2504600" y="307300"/>
              <a:ext cx="57025" cy="55975"/>
            </a:xfrm>
            <a:custGeom>
              <a:avLst/>
              <a:gdLst/>
              <a:ahLst/>
              <a:cxnLst/>
              <a:rect l="l" t="t" r="r" b="b"/>
              <a:pathLst>
                <a:path w="2281" h="2239" extrusionOk="0">
                  <a:moveTo>
                    <a:pt x="1140" y="0"/>
                  </a:moveTo>
                  <a:cubicBezTo>
                    <a:pt x="530" y="0"/>
                    <a:pt x="1" y="489"/>
                    <a:pt x="1" y="1099"/>
                  </a:cubicBezTo>
                  <a:cubicBezTo>
                    <a:pt x="1" y="1710"/>
                    <a:pt x="530" y="2239"/>
                    <a:pt x="1140" y="2239"/>
                  </a:cubicBezTo>
                  <a:cubicBezTo>
                    <a:pt x="1751" y="2239"/>
                    <a:pt x="2280" y="1710"/>
                    <a:pt x="2280" y="1099"/>
                  </a:cubicBezTo>
                  <a:cubicBezTo>
                    <a:pt x="2280" y="48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8"/>
            <p:cNvSpPr/>
            <p:nvPr/>
          </p:nvSpPr>
          <p:spPr>
            <a:xfrm>
              <a:off x="1875850" y="450750"/>
              <a:ext cx="55975" cy="56000"/>
            </a:xfrm>
            <a:custGeom>
              <a:avLst/>
              <a:gdLst/>
              <a:ahLst/>
              <a:cxnLst/>
              <a:rect l="l" t="t" r="r" b="b"/>
              <a:pathLst>
                <a:path w="2239" h="2240" extrusionOk="0">
                  <a:moveTo>
                    <a:pt x="1099" y="1"/>
                  </a:moveTo>
                  <a:cubicBezTo>
                    <a:pt x="488" y="1"/>
                    <a:pt x="0" y="489"/>
                    <a:pt x="0" y="1100"/>
                  </a:cubicBezTo>
                  <a:cubicBezTo>
                    <a:pt x="0" y="1710"/>
                    <a:pt x="488" y="2239"/>
                    <a:pt x="1099" y="2239"/>
                  </a:cubicBezTo>
                  <a:cubicBezTo>
                    <a:pt x="1709" y="2239"/>
                    <a:pt x="2238" y="1710"/>
                    <a:pt x="2238" y="1100"/>
                  </a:cubicBezTo>
                  <a:cubicBezTo>
                    <a:pt x="2238"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8"/>
            <p:cNvSpPr/>
            <p:nvPr/>
          </p:nvSpPr>
          <p:spPr>
            <a:xfrm>
              <a:off x="20335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09" y="2239"/>
                    <a:pt x="2239" y="1710"/>
                    <a:pt x="2239" y="1100"/>
                  </a:cubicBezTo>
                  <a:cubicBezTo>
                    <a:pt x="2239" y="489"/>
                    <a:pt x="1709"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8"/>
            <p:cNvSpPr/>
            <p:nvPr/>
          </p:nvSpPr>
          <p:spPr>
            <a:xfrm>
              <a:off x="21912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8"/>
            <p:cNvSpPr/>
            <p:nvPr/>
          </p:nvSpPr>
          <p:spPr>
            <a:xfrm>
              <a:off x="2347925" y="450750"/>
              <a:ext cx="55975" cy="56000"/>
            </a:xfrm>
            <a:custGeom>
              <a:avLst/>
              <a:gdLst/>
              <a:ahLst/>
              <a:cxnLst/>
              <a:rect l="l" t="t" r="r" b="b"/>
              <a:pathLst>
                <a:path w="2239" h="2240" extrusionOk="0">
                  <a:moveTo>
                    <a:pt x="1099" y="1"/>
                  </a:moveTo>
                  <a:cubicBezTo>
                    <a:pt x="489" y="1"/>
                    <a:pt x="1" y="489"/>
                    <a:pt x="1" y="1100"/>
                  </a:cubicBezTo>
                  <a:cubicBezTo>
                    <a:pt x="1"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8"/>
            <p:cNvSpPr/>
            <p:nvPr/>
          </p:nvSpPr>
          <p:spPr>
            <a:xfrm>
              <a:off x="2504600" y="450750"/>
              <a:ext cx="57025" cy="56000"/>
            </a:xfrm>
            <a:custGeom>
              <a:avLst/>
              <a:gdLst/>
              <a:ahLst/>
              <a:cxnLst/>
              <a:rect l="l" t="t" r="r" b="b"/>
              <a:pathLst>
                <a:path w="2281" h="2240" extrusionOk="0">
                  <a:moveTo>
                    <a:pt x="1140" y="1"/>
                  </a:moveTo>
                  <a:cubicBezTo>
                    <a:pt x="530" y="1"/>
                    <a:pt x="1" y="489"/>
                    <a:pt x="1" y="1100"/>
                  </a:cubicBezTo>
                  <a:cubicBezTo>
                    <a:pt x="1" y="1710"/>
                    <a:pt x="530" y="2239"/>
                    <a:pt x="1140" y="2239"/>
                  </a:cubicBezTo>
                  <a:cubicBezTo>
                    <a:pt x="1751" y="2239"/>
                    <a:pt x="2280" y="1710"/>
                    <a:pt x="2280" y="1100"/>
                  </a:cubicBezTo>
                  <a:cubicBezTo>
                    <a:pt x="2280" y="489"/>
                    <a:pt x="1751" y="1"/>
                    <a:pt x="1140" y="1"/>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8"/>
            <p:cNvSpPr/>
            <p:nvPr/>
          </p:nvSpPr>
          <p:spPr>
            <a:xfrm>
              <a:off x="1875850" y="594225"/>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8"/>
            <p:cNvSpPr/>
            <p:nvPr/>
          </p:nvSpPr>
          <p:spPr>
            <a:xfrm>
              <a:off x="20335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8"/>
            <p:cNvSpPr/>
            <p:nvPr/>
          </p:nvSpPr>
          <p:spPr>
            <a:xfrm>
              <a:off x="21912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8"/>
            <p:cNvSpPr/>
            <p:nvPr/>
          </p:nvSpPr>
          <p:spPr>
            <a:xfrm>
              <a:off x="2347925" y="594225"/>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8"/>
            <p:cNvSpPr/>
            <p:nvPr/>
          </p:nvSpPr>
          <p:spPr>
            <a:xfrm>
              <a:off x="2504600" y="594225"/>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8"/>
            <p:cNvSpPr/>
            <p:nvPr/>
          </p:nvSpPr>
          <p:spPr>
            <a:xfrm>
              <a:off x="1875850" y="737675"/>
              <a:ext cx="55975" cy="55975"/>
            </a:xfrm>
            <a:custGeom>
              <a:avLst/>
              <a:gdLst/>
              <a:ahLst/>
              <a:cxnLst/>
              <a:rect l="l" t="t" r="r" b="b"/>
              <a:pathLst>
                <a:path w="2239" h="2239" extrusionOk="0">
                  <a:moveTo>
                    <a:pt x="1099" y="0"/>
                  </a:moveTo>
                  <a:cubicBezTo>
                    <a:pt x="488" y="0"/>
                    <a:pt x="0" y="529"/>
                    <a:pt x="0" y="1140"/>
                  </a:cubicBezTo>
                  <a:cubicBezTo>
                    <a:pt x="0" y="1750"/>
                    <a:pt x="488" y="2239"/>
                    <a:pt x="1099" y="2239"/>
                  </a:cubicBezTo>
                  <a:cubicBezTo>
                    <a:pt x="1709" y="2239"/>
                    <a:pt x="2238" y="1750"/>
                    <a:pt x="2238" y="1140"/>
                  </a:cubicBezTo>
                  <a:cubicBezTo>
                    <a:pt x="2238"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8"/>
            <p:cNvSpPr/>
            <p:nvPr/>
          </p:nvSpPr>
          <p:spPr>
            <a:xfrm>
              <a:off x="20335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09" y="2239"/>
                    <a:pt x="2239" y="1750"/>
                    <a:pt x="2239" y="1140"/>
                  </a:cubicBezTo>
                  <a:cubicBezTo>
                    <a:pt x="2239" y="529"/>
                    <a:pt x="1709"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8"/>
            <p:cNvSpPr/>
            <p:nvPr/>
          </p:nvSpPr>
          <p:spPr>
            <a:xfrm>
              <a:off x="21912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8"/>
            <p:cNvSpPr/>
            <p:nvPr/>
          </p:nvSpPr>
          <p:spPr>
            <a:xfrm>
              <a:off x="2347925" y="737675"/>
              <a:ext cx="55975" cy="55975"/>
            </a:xfrm>
            <a:custGeom>
              <a:avLst/>
              <a:gdLst/>
              <a:ahLst/>
              <a:cxnLst/>
              <a:rect l="l" t="t" r="r" b="b"/>
              <a:pathLst>
                <a:path w="2239" h="2239" extrusionOk="0">
                  <a:moveTo>
                    <a:pt x="1099" y="0"/>
                  </a:moveTo>
                  <a:cubicBezTo>
                    <a:pt x="489" y="0"/>
                    <a:pt x="1" y="529"/>
                    <a:pt x="1" y="1140"/>
                  </a:cubicBezTo>
                  <a:cubicBezTo>
                    <a:pt x="1"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8"/>
            <p:cNvSpPr/>
            <p:nvPr/>
          </p:nvSpPr>
          <p:spPr>
            <a:xfrm>
              <a:off x="2504600" y="737675"/>
              <a:ext cx="57025" cy="55975"/>
            </a:xfrm>
            <a:custGeom>
              <a:avLst/>
              <a:gdLst/>
              <a:ahLst/>
              <a:cxnLst/>
              <a:rect l="l" t="t" r="r" b="b"/>
              <a:pathLst>
                <a:path w="2281" h="2239" extrusionOk="0">
                  <a:moveTo>
                    <a:pt x="1140" y="0"/>
                  </a:moveTo>
                  <a:cubicBezTo>
                    <a:pt x="530" y="0"/>
                    <a:pt x="1" y="529"/>
                    <a:pt x="1" y="1140"/>
                  </a:cubicBezTo>
                  <a:cubicBezTo>
                    <a:pt x="1" y="1750"/>
                    <a:pt x="530" y="2239"/>
                    <a:pt x="1140" y="2239"/>
                  </a:cubicBezTo>
                  <a:cubicBezTo>
                    <a:pt x="1751" y="2239"/>
                    <a:pt x="2280" y="1750"/>
                    <a:pt x="2280" y="1140"/>
                  </a:cubicBezTo>
                  <a:cubicBezTo>
                    <a:pt x="2280" y="529"/>
                    <a:pt x="1751" y="0"/>
                    <a:pt x="1140" y="0"/>
                  </a:cubicBezTo>
                  <a:close/>
                </a:path>
              </a:pathLst>
            </a:custGeom>
            <a:solidFill>
              <a:srgbClr val="3F5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220" name="Google Shape;220;p8"/>
          <p:cNvCxnSpPr/>
          <p:nvPr/>
        </p:nvCxnSpPr>
        <p:spPr>
          <a:xfrm rot="10800000">
            <a:off x="11057792" y="5334292"/>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21" name="Google Shape;221;p8"/>
          <p:cNvCxnSpPr/>
          <p:nvPr/>
        </p:nvCxnSpPr>
        <p:spPr>
          <a:xfrm rot="10800000">
            <a:off x="11057792" y="4674641"/>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22" name="Google Shape;222;p8"/>
          <p:cNvCxnSpPr/>
          <p:nvPr/>
        </p:nvCxnSpPr>
        <p:spPr>
          <a:xfrm rot="10800000">
            <a:off x="11057792" y="5003959"/>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110072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23"/>
        <p:cNvGrpSpPr/>
        <p:nvPr/>
      </p:nvGrpSpPr>
      <p:grpSpPr>
        <a:xfrm>
          <a:off x="0" y="0"/>
          <a:ext cx="0" cy="0"/>
          <a:chOff x="0" y="0"/>
          <a:chExt cx="0" cy="0"/>
        </a:xfrm>
      </p:grpSpPr>
      <p:sp>
        <p:nvSpPr>
          <p:cNvPr id="224" name="Google Shape;224;p9"/>
          <p:cNvSpPr/>
          <p:nvPr/>
        </p:nvSpPr>
        <p:spPr>
          <a:xfrm>
            <a:off x="0" y="0"/>
            <a:ext cx="12192000" cy="4101600"/>
          </a:xfrm>
          <a:prstGeom prst="rect">
            <a:avLst/>
          </a:prstGeom>
          <a:solidFill>
            <a:srgbClr val="5387E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9"/>
          <p:cNvSpPr txBox="1">
            <a:spLocks noGrp="1"/>
          </p:cNvSpPr>
          <p:nvPr>
            <p:ph type="title"/>
          </p:nvPr>
        </p:nvSpPr>
        <p:spPr>
          <a:xfrm>
            <a:off x="2847400" y="2372000"/>
            <a:ext cx="6497200" cy="17296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3000"/>
              <a:buNone/>
              <a:defRPr sz="96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26" name="Google Shape;226;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27" name="Google Shape;227;p9"/>
          <p:cNvSpPr/>
          <p:nvPr/>
        </p:nvSpPr>
        <p:spPr>
          <a:xfrm>
            <a:off x="7724435" y="1212542"/>
            <a:ext cx="4569163" cy="120725"/>
          </a:xfrm>
          <a:custGeom>
            <a:avLst/>
            <a:gdLst/>
            <a:ahLst/>
            <a:cxnLst/>
            <a:rect l="l" t="t" r="r" b="b"/>
            <a:pathLst>
              <a:path w="18966" h="1140" extrusionOk="0">
                <a:moveTo>
                  <a:pt x="0" y="0"/>
                </a:moveTo>
                <a:lnTo>
                  <a:pt x="0" y="1140"/>
                </a:lnTo>
                <a:lnTo>
                  <a:pt x="18965" y="1140"/>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8" name="Google Shape;228;p9"/>
          <p:cNvSpPr/>
          <p:nvPr/>
        </p:nvSpPr>
        <p:spPr>
          <a:xfrm>
            <a:off x="7724435" y="742771"/>
            <a:ext cx="4569163" cy="125068"/>
          </a:xfrm>
          <a:custGeom>
            <a:avLst/>
            <a:gdLst/>
            <a:ahLst/>
            <a:cxnLst/>
            <a:rect l="l" t="t" r="r" b="b"/>
            <a:pathLst>
              <a:path w="18966" h="1181" extrusionOk="0">
                <a:moveTo>
                  <a:pt x="0" y="0"/>
                </a:moveTo>
                <a:lnTo>
                  <a:pt x="0" y="1181"/>
                </a:lnTo>
                <a:lnTo>
                  <a:pt x="18965" y="1181"/>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9" name="Google Shape;229;p9"/>
          <p:cNvSpPr/>
          <p:nvPr/>
        </p:nvSpPr>
        <p:spPr>
          <a:xfrm>
            <a:off x="7724435" y="273001"/>
            <a:ext cx="4569163" cy="125068"/>
          </a:xfrm>
          <a:custGeom>
            <a:avLst/>
            <a:gdLst/>
            <a:ahLst/>
            <a:cxnLst/>
            <a:rect l="l" t="t" r="r" b="b"/>
            <a:pathLst>
              <a:path w="18966" h="1181" extrusionOk="0">
                <a:moveTo>
                  <a:pt x="0" y="0"/>
                </a:moveTo>
                <a:lnTo>
                  <a:pt x="0" y="1181"/>
                </a:lnTo>
                <a:lnTo>
                  <a:pt x="18965" y="1181"/>
                </a:lnTo>
                <a:lnTo>
                  <a:pt x="18965"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230" name="Google Shape;230;p9"/>
          <p:cNvCxnSpPr/>
          <p:nvPr/>
        </p:nvCxnSpPr>
        <p:spPr>
          <a:xfrm>
            <a:off x="-1042567" y="58231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1" name="Google Shape;231;p9"/>
          <p:cNvCxnSpPr/>
          <p:nvPr/>
        </p:nvCxnSpPr>
        <p:spPr>
          <a:xfrm>
            <a:off x="-1042567" y="6026367"/>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2" name="Google Shape;232;p9"/>
          <p:cNvCxnSpPr/>
          <p:nvPr/>
        </p:nvCxnSpPr>
        <p:spPr>
          <a:xfrm rot="5400000">
            <a:off x="-2350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3" name="Google Shape;233;p9"/>
          <p:cNvCxnSpPr/>
          <p:nvPr/>
        </p:nvCxnSpPr>
        <p:spPr>
          <a:xfrm rot="5400000">
            <a:off x="-4382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4" name="Google Shape;234;p9"/>
          <p:cNvCxnSpPr/>
          <p:nvPr/>
        </p:nvCxnSpPr>
        <p:spPr>
          <a:xfrm rot="5400000">
            <a:off x="-641433" y="1186000"/>
            <a:ext cx="2372000" cy="0"/>
          </a:xfrm>
          <a:prstGeom prst="straightConnector1">
            <a:avLst/>
          </a:prstGeom>
          <a:noFill/>
          <a:ln w="19050" cap="flat" cmpd="sng">
            <a:solidFill>
              <a:srgbClr val="3F5294"/>
            </a:solidFill>
            <a:prstDash val="solid"/>
            <a:round/>
            <a:headEnd type="none" w="med" len="med"/>
            <a:tailEnd type="none" w="med" len="med"/>
          </a:ln>
        </p:spPr>
      </p:cxnSp>
      <p:cxnSp>
        <p:nvCxnSpPr>
          <p:cNvPr id="235" name="Google Shape;235;p9"/>
          <p:cNvCxnSpPr/>
          <p:nvPr/>
        </p:nvCxnSpPr>
        <p:spPr>
          <a:xfrm>
            <a:off x="-1042567" y="6229567"/>
            <a:ext cx="2372000"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292559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6"/>
        <p:cNvGrpSpPr/>
        <p:nvPr/>
      </p:nvGrpSpPr>
      <p:grpSpPr>
        <a:xfrm>
          <a:off x="0" y="0"/>
          <a:ext cx="0" cy="0"/>
          <a:chOff x="0" y="0"/>
          <a:chExt cx="0" cy="0"/>
        </a:xfrm>
      </p:grpSpPr>
      <p:sp>
        <p:nvSpPr>
          <p:cNvPr id="237" name="Google Shape;237;p10"/>
          <p:cNvSpPr txBox="1">
            <a:spLocks noGrp="1"/>
          </p:cNvSpPr>
          <p:nvPr>
            <p:ph type="title"/>
          </p:nvPr>
        </p:nvSpPr>
        <p:spPr>
          <a:xfrm>
            <a:off x="5980233" y="4605867"/>
            <a:ext cx="5260800" cy="15328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cxnSp>
        <p:nvCxnSpPr>
          <p:cNvPr id="238" name="Google Shape;238;p10"/>
          <p:cNvCxnSpPr/>
          <p:nvPr/>
        </p:nvCxnSpPr>
        <p:spPr>
          <a:xfrm>
            <a:off x="621633" y="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39" name="Google Shape;239;p10"/>
          <p:cNvCxnSpPr/>
          <p:nvPr/>
        </p:nvCxnSpPr>
        <p:spPr>
          <a:xfrm>
            <a:off x="950951" y="0"/>
            <a:ext cx="0" cy="2268400"/>
          </a:xfrm>
          <a:prstGeom prst="straightConnector1">
            <a:avLst/>
          </a:prstGeom>
          <a:noFill/>
          <a:ln w="19050" cap="flat" cmpd="sng">
            <a:solidFill>
              <a:srgbClr val="3F5294"/>
            </a:solidFill>
            <a:prstDash val="solid"/>
            <a:round/>
            <a:headEnd type="none" w="med" len="med"/>
            <a:tailEnd type="none" w="med" len="med"/>
          </a:ln>
        </p:spPr>
      </p:cxnSp>
      <p:cxnSp>
        <p:nvCxnSpPr>
          <p:cNvPr id="240" name="Google Shape;240;p10"/>
          <p:cNvCxnSpPr/>
          <p:nvPr/>
        </p:nvCxnSpPr>
        <p:spPr>
          <a:xfrm>
            <a:off x="291300" y="0"/>
            <a:ext cx="0" cy="226840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433119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2" name="9Slide.vn - 2019">
            <a:extLst>
              <a:ext uri="{FF2B5EF4-FFF2-40B4-BE49-F238E27FC236}">
                <a16:creationId xmlns:a16="http://schemas.microsoft.com/office/drawing/2014/main" id="{4191C379-E098-777E-2F1A-001BEB11B417}"/>
              </a:ext>
            </a:extLst>
          </p:cNvPr>
          <p:cNvSpPr txBox="1"/>
          <p:nvPr userDrawn="1"/>
        </p:nvSpPr>
        <p:spPr>
          <a:xfrm>
            <a:off x="0" y="-1543110"/>
            <a:ext cx="12192000" cy="400110"/>
          </a:xfrm>
          <a:prstGeom prst="rect">
            <a:avLst/>
          </a:prstGeom>
          <a:noFill/>
        </p:spPr>
        <p:txBody>
          <a:bodyPr vert="horz" rtlCol="0">
            <a:spAutoFit/>
          </a:bodyPr>
          <a:lstStyle/>
          <a:p>
            <a:pPr algn="ctr"/>
            <a:r>
              <a:rPr lang="en-US" sz="2000">
                <a:solidFill>
                  <a:srgbClr val="C3C3C3"/>
                </a:solidFill>
              </a:rPr>
              <a:t>www.9slide.vn</a:t>
            </a:r>
            <a:endParaRPr lang="en-VN" sz="2000">
              <a:solidFill>
                <a:srgbClr val="C3C3C3"/>
              </a:solidFill>
            </a:endParaRPr>
          </a:p>
        </p:txBody>
      </p:sp>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806620557"/>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2" name="9Slide.vn - 2019">
            <a:extLst>
              <a:ext uri="{FF2B5EF4-FFF2-40B4-BE49-F238E27FC236}">
                <a16:creationId xmlns:a16="http://schemas.microsoft.com/office/drawing/2014/main" id="{88111085-5931-E6AF-4D3D-94EF66A4DF2C}"/>
              </a:ext>
            </a:extLst>
          </p:cNvPr>
          <p:cNvSpPr txBox="1"/>
          <p:nvPr userDrawn="1"/>
        </p:nvSpPr>
        <p:spPr>
          <a:xfrm>
            <a:off x="0" y="-1543110"/>
            <a:ext cx="12192000" cy="400110"/>
          </a:xfrm>
          <a:prstGeom prst="rect">
            <a:avLst/>
          </a:prstGeom>
          <a:noFill/>
        </p:spPr>
        <p:txBody>
          <a:bodyPr vert="horz" rtlCol="0">
            <a:spAutoFit/>
          </a:bodyPr>
          <a:lstStyle/>
          <a:p>
            <a:pPr algn="ctr"/>
            <a:r>
              <a:rPr lang="en-US" sz="2000">
                <a:solidFill>
                  <a:srgbClr val="C3C3C3"/>
                </a:solidFill>
              </a:rPr>
              <a:t>www.9slide.vn</a:t>
            </a:r>
            <a:endParaRPr lang="en-VN" sz="2000">
              <a:solidFill>
                <a:srgbClr val="C3C3C3"/>
              </a:solidFill>
            </a:endParaRPr>
          </a:p>
        </p:txBody>
      </p:sp>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T Sans"/>
              <a:buChar char="●"/>
              <a:defRPr>
                <a:solidFill>
                  <a:schemeClr val="dk1"/>
                </a:solidFill>
                <a:latin typeface="PT Sans"/>
                <a:ea typeface="PT Sans"/>
                <a:cs typeface="PT Sans"/>
                <a:sym typeface="PT Sans"/>
              </a:defRPr>
            </a:lvl1pPr>
            <a:lvl2pPr marL="914400" lvl="1"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marL="1371600" lvl="2"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marL="1828800" lvl="3"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marL="2286000" lvl="4"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marL="2743200" lvl="5"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marL="3200400" lvl="6"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marL="3657600" lvl="7" indent="-317500">
              <a:lnSpc>
                <a:spcPct val="100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marL="4114800" lvl="8" indent="-317500">
              <a:lnSpc>
                <a:spcPct val="100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a:endParaRPr/>
          </a:p>
        </p:txBody>
      </p:sp>
    </p:spTree>
    <p:extLst>
      <p:ext uri="{BB962C8B-B14F-4D97-AF65-F5344CB8AC3E}">
        <p14:creationId xmlns:p14="http://schemas.microsoft.com/office/powerpoint/2010/main" val="2689834741"/>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9" r:id="rId4"/>
    <p:sldLayoutId id="2147483701" r:id="rId5"/>
    <p:sldLayoutId id="2147483702" r:id="rId6"/>
    <p:sldLayoutId id="2147483705" r:id="rId7"/>
    <p:sldLayoutId id="2147483706" r:id="rId8"/>
    <p:sldLayoutId id="2147483708" r:id="rId9"/>
    <p:sldLayoutId id="2147483711" r:id="rId10"/>
    <p:sldLayoutId id="2147483713" r:id="rId11"/>
    <p:sldLayoutId id="2147483714" r:id="rId12"/>
    <p:sldLayoutId id="2147483718" r:id="rId13"/>
    <p:sldLayoutId id="2147483719" r:id="rId14"/>
    <p:sldLayoutId id="2147483720" r:id="rId15"/>
    <p:sldLayoutId id="2147483721" r:id="rId16"/>
    <p:sldLayoutId id="2147483722" r:id="rId17"/>
    <p:sldLayoutId id="2147483723" r:id="rId18"/>
    <p:sldLayoutId id="2147483725" r:id="rId19"/>
    <p:sldLayoutId id="2147483726" r:id="rId20"/>
    <p:sldLayoutId id="2147483727"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215"/>
        <p:cNvGrpSpPr/>
        <p:nvPr/>
      </p:nvGrpSpPr>
      <p:grpSpPr>
        <a:xfrm>
          <a:off x="0" y="0"/>
          <a:ext cx="0" cy="0"/>
          <a:chOff x="0" y="0"/>
          <a:chExt cx="0" cy="0"/>
        </a:xfrm>
      </p:grpSpPr>
      <p:sp>
        <p:nvSpPr>
          <p:cNvPr id="1216" name="Google Shape;1216;p37"/>
          <p:cNvSpPr/>
          <p:nvPr/>
        </p:nvSpPr>
        <p:spPr>
          <a:xfrm>
            <a:off x="0" y="2035404"/>
            <a:ext cx="12192000" cy="2933736"/>
          </a:xfrm>
          <a:prstGeom prst="rect">
            <a:avLst/>
          </a:prstGeom>
          <a:solidFill>
            <a:srgbClr val="5387E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 name="TextBox 3">
            <a:extLst>
              <a:ext uri="{FF2B5EF4-FFF2-40B4-BE49-F238E27FC236}">
                <a16:creationId xmlns:a16="http://schemas.microsoft.com/office/drawing/2014/main" id="{FE615B32-103E-0FAC-A707-8E3BF9278AC4}"/>
              </a:ext>
            </a:extLst>
          </p:cNvPr>
          <p:cNvSpPr txBox="1"/>
          <p:nvPr/>
        </p:nvSpPr>
        <p:spPr>
          <a:xfrm>
            <a:off x="1043354" y="5339934"/>
            <a:ext cx="3145983" cy="1077218"/>
          </a:xfrm>
          <a:prstGeom prst="rect">
            <a:avLst/>
          </a:prstGeom>
          <a:noFill/>
        </p:spPr>
        <p:txBody>
          <a:bodyPr wrap="square" rtlCol="0">
            <a:spAutoFit/>
          </a:bodyPr>
          <a:lstStyle/>
          <a:p>
            <a:pPr marL="0" indent="0"/>
            <a:r>
              <a:rPr lang="en-US" sz="1600"/>
              <a:t>GVHD: TS. NGYỄN BẢO ÂN</a:t>
            </a:r>
          </a:p>
          <a:p>
            <a:pPr marL="0" indent="0"/>
            <a:r>
              <a:rPr lang="en-US" sz="1600"/>
              <a:t>SVTH: NGUYỄN NHẤT SANG</a:t>
            </a:r>
          </a:p>
          <a:p>
            <a:pPr marL="0" indent="0"/>
            <a:r>
              <a:rPr lang="en-US" sz="1600"/>
              <a:t>MSSV: 110120151</a:t>
            </a:r>
          </a:p>
          <a:p>
            <a:pPr marL="0" indent="0"/>
            <a:r>
              <a:rPr lang="en-US" sz="1600"/>
              <a:t>LỚP: DA20TTB</a:t>
            </a:r>
          </a:p>
        </p:txBody>
      </p:sp>
      <p:sp>
        <p:nvSpPr>
          <p:cNvPr id="5" name="TextBox 4">
            <a:extLst>
              <a:ext uri="{FF2B5EF4-FFF2-40B4-BE49-F238E27FC236}">
                <a16:creationId xmlns:a16="http://schemas.microsoft.com/office/drawing/2014/main" id="{BBCC8AAD-C94E-6B9F-03A1-D29E4DB8B95A}"/>
              </a:ext>
            </a:extLst>
          </p:cNvPr>
          <p:cNvSpPr txBox="1"/>
          <p:nvPr/>
        </p:nvSpPr>
        <p:spPr>
          <a:xfrm>
            <a:off x="3856338" y="582111"/>
            <a:ext cx="4479324" cy="707886"/>
          </a:xfrm>
          <a:prstGeom prst="rect">
            <a:avLst/>
          </a:prstGeom>
          <a:noFill/>
        </p:spPr>
        <p:txBody>
          <a:bodyPr wrap="square" rtlCol="0">
            <a:spAutoFit/>
          </a:bodyPr>
          <a:lstStyle/>
          <a:p>
            <a:pPr algn="ctr"/>
            <a:r>
              <a:rPr lang="vi-VN" sz="2000" b="1">
                <a:effectLst/>
                <a:latin typeface="Aptos SemiBold" panose="020B0004020202020204" pitchFamily="34" charset="0"/>
                <a:ea typeface="#9Slide02 Tieu de dai" panose="02000000000000000000" pitchFamily="2" charset="0"/>
              </a:rPr>
              <a:t>TRƯỜNG ĐẠI HỌC TRÀ VINH</a:t>
            </a:r>
            <a:br>
              <a:rPr lang="vi-VN" sz="2000" b="1">
                <a:effectLst/>
                <a:latin typeface="Aptos SemiBold" panose="020B0004020202020204" pitchFamily="34" charset="0"/>
                <a:ea typeface="#9Slide02 Tieu de dai" panose="02000000000000000000" pitchFamily="2" charset="0"/>
              </a:rPr>
            </a:br>
            <a:r>
              <a:rPr lang="vi-VN" sz="2000" b="1">
                <a:effectLst/>
                <a:latin typeface="Aptos SemiBold" panose="020B0004020202020204" pitchFamily="34" charset="0"/>
                <a:ea typeface="#9Slide02 Tieu de dai" panose="02000000000000000000" pitchFamily="2" charset="0"/>
              </a:rPr>
              <a:t>KHOA KỸ THUẬT VÀ CÔNG NGHỆ</a:t>
            </a:r>
            <a:endParaRPr lang="vi-VN" sz="2000" b="1">
              <a:latin typeface="Aptos SemiBold" panose="020B0004020202020204" pitchFamily="34" charset="0"/>
              <a:ea typeface="#9Slide02 Tieu de dai" panose="02000000000000000000" pitchFamily="2" charset="0"/>
            </a:endParaRPr>
          </a:p>
        </p:txBody>
      </p:sp>
      <p:sp>
        <p:nvSpPr>
          <p:cNvPr id="6" name="TextBox 5">
            <a:extLst>
              <a:ext uri="{FF2B5EF4-FFF2-40B4-BE49-F238E27FC236}">
                <a16:creationId xmlns:a16="http://schemas.microsoft.com/office/drawing/2014/main" id="{B5DA5BC5-527B-0DBB-B767-8C1716CF0827}"/>
              </a:ext>
            </a:extLst>
          </p:cNvPr>
          <p:cNvSpPr txBox="1"/>
          <p:nvPr/>
        </p:nvSpPr>
        <p:spPr>
          <a:xfrm>
            <a:off x="4189337" y="4113362"/>
            <a:ext cx="3813327" cy="461665"/>
          </a:xfrm>
          <a:prstGeom prst="rect">
            <a:avLst/>
          </a:prstGeom>
          <a:noFill/>
        </p:spPr>
        <p:txBody>
          <a:bodyPr wrap="square" rtlCol="0">
            <a:spAutoFit/>
          </a:bodyPr>
          <a:lstStyle/>
          <a:p>
            <a:pPr algn="ctr"/>
            <a:r>
              <a:rPr lang="vi-VN" sz="2400" b="1">
                <a:solidFill>
                  <a:schemeClr val="bg1"/>
                </a:solidFill>
                <a:effectLst/>
                <a:latin typeface="Aptos ExtraBold" panose="020B0004020202020204" pitchFamily="34" charset="0"/>
                <a:ea typeface="#9Slide02 Tieu de dai" panose="02000000000000000000" pitchFamily="2" charset="0"/>
              </a:rPr>
              <a:t>KHÓA LUẬN TỐT NGHIỆP</a:t>
            </a:r>
            <a:endParaRPr lang="vi-VN" sz="2400" b="1">
              <a:solidFill>
                <a:schemeClr val="bg1"/>
              </a:solidFill>
              <a:latin typeface="Aptos ExtraBold" panose="020B0004020202020204" pitchFamily="34" charset="0"/>
              <a:ea typeface="#9Slide02 Tieu de dai" panose="02000000000000000000" pitchFamily="2" charset="0"/>
            </a:endParaRPr>
          </a:p>
        </p:txBody>
      </p:sp>
      <p:pic>
        <p:nvPicPr>
          <p:cNvPr id="8" name="Picture 7">
            <a:extLst>
              <a:ext uri="{FF2B5EF4-FFF2-40B4-BE49-F238E27FC236}">
                <a16:creationId xmlns:a16="http://schemas.microsoft.com/office/drawing/2014/main" id="{8196617A-371F-9CC6-5618-52227688F8FD}"/>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50983" y="355762"/>
            <a:ext cx="1160585" cy="1160585"/>
          </a:xfrm>
          <a:prstGeom prst="rect">
            <a:avLst/>
          </a:prstGeom>
          <a:noFill/>
        </p:spPr>
      </p:pic>
      <p:sp>
        <p:nvSpPr>
          <p:cNvPr id="9" name="Text Box 2">
            <a:extLst>
              <a:ext uri="{FF2B5EF4-FFF2-40B4-BE49-F238E27FC236}">
                <a16:creationId xmlns:a16="http://schemas.microsoft.com/office/drawing/2014/main" id="{88873CC9-E2E8-DF38-06E2-2181460625DE}"/>
              </a:ext>
            </a:extLst>
          </p:cNvPr>
          <p:cNvSpPr txBox="1"/>
          <p:nvPr/>
        </p:nvSpPr>
        <p:spPr>
          <a:xfrm>
            <a:off x="559503" y="1626453"/>
            <a:ext cx="1143702" cy="310434"/>
          </a:xfrm>
          <a:prstGeom prst="rect">
            <a:avLst/>
          </a:prstGeom>
          <a:solidFill>
            <a:schemeClr val="bg1"/>
          </a:solidFill>
          <a:ln w="6350">
            <a:solidFill>
              <a:schemeClr val="bg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1200" b="1">
                <a:solidFill>
                  <a:srgbClr val="FF0000"/>
                </a:solidFill>
                <a:effectLst/>
                <a:latin typeface="Times New Roman" panose="02020603050405020304" pitchFamily="18" charset="0"/>
                <a:ea typeface="Times New Roman" panose="02020603050405020304" pitchFamily="18" charset="0"/>
              </a:rPr>
              <a:t>ISO 9001:2015</a:t>
            </a:r>
            <a:endParaRPr lang="en-VN" sz="120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5549C603-05BD-209F-D82B-B29E2F891037}"/>
              </a:ext>
            </a:extLst>
          </p:cNvPr>
          <p:cNvSpPr txBox="1"/>
          <p:nvPr/>
        </p:nvSpPr>
        <p:spPr>
          <a:xfrm>
            <a:off x="1043354" y="2329423"/>
            <a:ext cx="10105293" cy="1569660"/>
          </a:xfrm>
          <a:prstGeom prst="rect">
            <a:avLst/>
          </a:prstGeom>
          <a:noFill/>
        </p:spPr>
        <p:txBody>
          <a:bodyPr wrap="square" rtlCol="0">
            <a:spAutoFit/>
          </a:bodyPr>
          <a:lstStyle/>
          <a:p>
            <a:pPr algn="ctr"/>
            <a:r>
              <a:rPr lang="vi-VN" sz="3200" b="1">
                <a:solidFill>
                  <a:schemeClr val="tx2"/>
                </a:solidFill>
                <a:effectLst/>
                <a:latin typeface="Aptos" panose="020B0004020202020204" pitchFamily="34" charset="0"/>
                <a:ea typeface="#9Slide02 Tieu de dai" panose="02000000000000000000" pitchFamily="2" charset="0"/>
              </a:rPr>
              <a:t>NGHIÊN CỨ CỨU NỀN TẢNG HEADLESS ECOMMERCE SALEOR,  NGÔN NGỮ GRAPHQL VÀ XÂY DỰNG </a:t>
            </a:r>
          </a:p>
          <a:p>
            <a:pPr algn="ctr"/>
            <a:r>
              <a:rPr lang="vi-VN" sz="3200" b="1">
                <a:solidFill>
                  <a:schemeClr val="tx2"/>
                </a:solidFill>
                <a:effectLst/>
                <a:latin typeface="Aptos" panose="020B0004020202020204" pitchFamily="34" charset="0"/>
                <a:ea typeface="#9Slide02 Tieu de dai" panose="02000000000000000000" pitchFamily="2" charset="0"/>
              </a:rPr>
              <a:t>TRANG THƯƠNG MẠI ĐIỆN TỬ</a:t>
            </a:r>
            <a:endParaRPr lang="en-VN" sz="3200"/>
          </a:p>
        </p:txBody>
      </p:sp>
      <p:sp>
        <p:nvSpPr>
          <p:cNvPr id="3" name="Google Shape;1252;p40">
            <a:extLst>
              <a:ext uri="{FF2B5EF4-FFF2-40B4-BE49-F238E27FC236}">
                <a16:creationId xmlns:a16="http://schemas.microsoft.com/office/drawing/2014/main" id="{30CC2EB1-5CF7-570C-ABB6-CB18823FA6EA}"/>
              </a:ext>
            </a:extLst>
          </p:cNvPr>
          <p:cNvSpPr/>
          <p:nvPr/>
        </p:nvSpPr>
        <p:spPr>
          <a:xfrm flipH="1">
            <a:off x="10379574" y="5213207"/>
            <a:ext cx="1683422" cy="1378839"/>
          </a:xfrm>
          <a:custGeom>
            <a:avLst/>
            <a:gdLst/>
            <a:ahLst/>
            <a:cxnLst/>
            <a:rect l="l" t="t" r="r" b="b"/>
            <a:pathLst>
              <a:path w="38338" h="32152" extrusionOk="0">
                <a:moveTo>
                  <a:pt x="0" y="1"/>
                </a:moveTo>
                <a:lnTo>
                  <a:pt x="0" y="32152"/>
                </a:lnTo>
                <a:lnTo>
                  <a:pt x="38337" y="32152"/>
                </a:lnTo>
                <a:lnTo>
                  <a:pt x="38337" y="10582"/>
                </a:lnTo>
                <a:cubicBezTo>
                  <a:pt x="38337" y="4722"/>
                  <a:pt x="33616" y="1"/>
                  <a:pt x="27756"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2717;p66">
            <a:extLst>
              <a:ext uri="{FF2B5EF4-FFF2-40B4-BE49-F238E27FC236}">
                <a16:creationId xmlns:a16="http://schemas.microsoft.com/office/drawing/2014/main" id="{F31D0F44-64CB-5AE8-23B8-3648C7AC23D2}"/>
              </a:ext>
            </a:extLst>
          </p:cNvPr>
          <p:cNvCxnSpPr>
            <a:cxnSpLocks/>
          </p:cNvCxnSpPr>
          <p:nvPr/>
        </p:nvCxnSpPr>
        <p:spPr>
          <a:xfrm flipH="1">
            <a:off x="11221285" y="6164280"/>
            <a:ext cx="1381492" cy="0"/>
          </a:xfrm>
          <a:prstGeom prst="straightConnector1">
            <a:avLst/>
          </a:prstGeom>
          <a:noFill/>
          <a:ln w="19050" cap="flat" cmpd="sng">
            <a:solidFill>
              <a:srgbClr val="3F5294"/>
            </a:solidFill>
            <a:prstDash val="solid"/>
            <a:round/>
            <a:headEnd type="none" w="med" len="med"/>
            <a:tailEnd type="none" w="med" len="med"/>
          </a:ln>
        </p:spPr>
      </p:cxnSp>
      <p:cxnSp>
        <p:nvCxnSpPr>
          <p:cNvPr id="14" name="Google Shape;2717;p66">
            <a:extLst>
              <a:ext uri="{FF2B5EF4-FFF2-40B4-BE49-F238E27FC236}">
                <a16:creationId xmlns:a16="http://schemas.microsoft.com/office/drawing/2014/main" id="{7A504A54-F656-0CB2-9446-A78ECFC440F7}"/>
              </a:ext>
            </a:extLst>
          </p:cNvPr>
          <p:cNvCxnSpPr>
            <a:cxnSpLocks/>
          </p:cNvCxnSpPr>
          <p:nvPr/>
        </p:nvCxnSpPr>
        <p:spPr>
          <a:xfrm flipH="1">
            <a:off x="11221285" y="6326159"/>
            <a:ext cx="1381492" cy="0"/>
          </a:xfrm>
          <a:prstGeom prst="straightConnector1">
            <a:avLst/>
          </a:prstGeom>
          <a:noFill/>
          <a:ln w="19050" cap="flat" cmpd="sng">
            <a:solidFill>
              <a:srgbClr val="3F5294"/>
            </a:solidFill>
            <a:prstDash val="solid"/>
            <a:round/>
            <a:headEnd type="none" w="med" len="med"/>
            <a:tailEnd type="none" w="med" len="med"/>
          </a:ln>
        </p:spPr>
      </p:cxnSp>
      <p:cxnSp>
        <p:nvCxnSpPr>
          <p:cNvPr id="17" name="Google Shape;2717;p66">
            <a:extLst>
              <a:ext uri="{FF2B5EF4-FFF2-40B4-BE49-F238E27FC236}">
                <a16:creationId xmlns:a16="http://schemas.microsoft.com/office/drawing/2014/main" id="{7AE30E4E-3649-227D-3E50-5662C81A3AEB}"/>
              </a:ext>
            </a:extLst>
          </p:cNvPr>
          <p:cNvCxnSpPr>
            <a:cxnSpLocks/>
          </p:cNvCxnSpPr>
          <p:nvPr/>
        </p:nvCxnSpPr>
        <p:spPr>
          <a:xfrm flipH="1">
            <a:off x="11221285" y="6002401"/>
            <a:ext cx="1381492" cy="0"/>
          </a:xfrm>
          <a:prstGeom prst="straightConnector1">
            <a:avLst/>
          </a:prstGeom>
          <a:noFill/>
          <a:ln w="19050" cap="flat" cmpd="sng">
            <a:solidFill>
              <a:srgbClr val="3F5294"/>
            </a:solidFill>
            <a:prstDash val="solid"/>
            <a:round/>
            <a:headEnd type="none" w="med" len="med"/>
            <a:tailEnd type="none" w="med" len="med"/>
          </a:ln>
        </p:spPr>
      </p:cxnSp>
    </p:spTree>
    <p:extLst>
      <p:ext uri="{BB962C8B-B14F-4D97-AF65-F5344CB8AC3E}">
        <p14:creationId xmlns:p14="http://schemas.microsoft.com/office/powerpoint/2010/main" val="79171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6"/>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Xác thực người d</a:t>
            </a:r>
            <a:r>
              <a:rPr lang="en-US"/>
              <a:t>u</a:t>
            </a:r>
            <a:r>
              <a:rPr lang="en"/>
              <a:t>ng trong Saleor</a:t>
            </a:r>
            <a:endParaRPr i="1"/>
          </a:p>
        </p:txBody>
      </p:sp>
      <p:grpSp>
        <p:nvGrpSpPr>
          <p:cNvPr id="11" name="Group 10">
            <a:extLst>
              <a:ext uri="{FF2B5EF4-FFF2-40B4-BE49-F238E27FC236}">
                <a16:creationId xmlns:a16="http://schemas.microsoft.com/office/drawing/2014/main" id="{2846831F-AC9F-6E7F-7C1F-F0AA05114591}"/>
              </a:ext>
            </a:extLst>
          </p:cNvPr>
          <p:cNvGrpSpPr/>
          <p:nvPr/>
        </p:nvGrpSpPr>
        <p:grpSpPr>
          <a:xfrm>
            <a:off x="3039035" y="1602008"/>
            <a:ext cx="6414248" cy="4662625"/>
            <a:chOff x="3039035" y="1602008"/>
            <a:chExt cx="6414248" cy="4662625"/>
          </a:xfrm>
        </p:grpSpPr>
        <p:sp>
          <p:nvSpPr>
            <p:cNvPr id="5" name="Google Shape;2736;p67">
              <a:extLst>
                <a:ext uri="{FF2B5EF4-FFF2-40B4-BE49-F238E27FC236}">
                  <a16:creationId xmlns:a16="http://schemas.microsoft.com/office/drawing/2014/main" id="{9E7D4055-1553-D6D7-CC52-1167FF965140}"/>
                </a:ext>
              </a:extLst>
            </p:cNvPr>
            <p:cNvSpPr/>
            <p:nvPr/>
          </p:nvSpPr>
          <p:spPr>
            <a:xfrm>
              <a:off x="3360984" y="5690499"/>
              <a:ext cx="1383988" cy="57413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3F5294"/>
                  </a:solidFill>
                  <a:effectLst/>
                  <a:uLnTx/>
                  <a:uFillTx/>
                  <a:latin typeface="PT Sans"/>
                  <a:ea typeface="PT Sans"/>
                  <a:cs typeface="PT Sans"/>
                  <a:sym typeface="PT Sans"/>
                </a:rPr>
                <a:t>Browser</a:t>
              </a:r>
              <a:endParaRPr kumimoji="0" sz="2133" b="0" i="0" u="none" strike="noStrike" kern="0" cap="none" spc="0" normalizeH="0" baseline="0" noProof="0">
                <a:ln>
                  <a:noFill/>
                </a:ln>
                <a:solidFill>
                  <a:srgbClr val="3F5294"/>
                </a:solidFill>
                <a:effectLst/>
                <a:uLnTx/>
                <a:uFillTx/>
                <a:latin typeface="PT Sans"/>
                <a:ea typeface="PT Sans"/>
                <a:cs typeface="PT Sans"/>
                <a:sym typeface="PT Sans"/>
              </a:endParaRPr>
            </a:p>
          </p:txBody>
        </p:sp>
        <p:sp>
          <p:nvSpPr>
            <p:cNvPr id="8" name="Google Shape;2736;p67">
              <a:extLst>
                <a:ext uri="{FF2B5EF4-FFF2-40B4-BE49-F238E27FC236}">
                  <a16:creationId xmlns:a16="http://schemas.microsoft.com/office/drawing/2014/main" id="{4BEC04CF-BFB0-9831-3479-DF82C1C8DFA8}"/>
                </a:ext>
              </a:extLst>
            </p:cNvPr>
            <p:cNvSpPr/>
            <p:nvPr/>
          </p:nvSpPr>
          <p:spPr>
            <a:xfrm>
              <a:off x="7447029" y="5690499"/>
              <a:ext cx="1383988" cy="57413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3F5294"/>
                  </a:solidFill>
                  <a:effectLst/>
                  <a:uLnTx/>
                  <a:uFillTx/>
                  <a:latin typeface="PT Sans"/>
                  <a:ea typeface="PT Sans"/>
                  <a:cs typeface="PT Sans"/>
                  <a:sym typeface="PT Sans"/>
                </a:rPr>
                <a:t>Saleor</a:t>
              </a:r>
              <a:endParaRPr kumimoji="0" sz="2133" b="0" i="0" u="none" strike="noStrike" kern="0" cap="none" spc="0" normalizeH="0" baseline="0" noProof="0">
                <a:ln>
                  <a:noFill/>
                </a:ln>
                <a:solidFill>
                  <a:srgbClr val="3F5294"/>
                </a:solidFill>
                <a:effectLst/>
                <a:uLnTx/>
                <a:uFillTx/>
                <a:latin typeface="PT Sans"/>
                <a:ea typeface="PT Sans"/>
                <a:cs typeface="PT Sans"/>
                <a:sym typeface="PT Sans"/>
              </a:endParaRPr>
            </a:p>
          </p:txBody>
        </p:sp>
        <p:pic>
          <p:nvPicPr>
            <p:cNvPr id="6" name="Picture 5">
              <a:extLst>
                <a:ext uri="{FF2B5EF4-FFF2-40B4-BE49-F238E27FC236}">
                  <a16:creationId xmlns:a16="http://schemas.microsoft.com/office/drawing/2014/main" id="{376F9BC6-43BA-86CA-FFF6-491A67706B61}"/>
                </a:ext>
              </a:extLst>
            </p:cNvPr>
            <p:cNvPicPr>
              <a:picLocks noChangeAspect="1"/>
            </p:cNvPicPr>
            <p:nvPr/>
          </p:nvPicPr>
          <p:blipFill rotWithShape="1">
            <a:blip r:embed="rId3"/>
            <a:srcRect l="8127" t="12147" r="8127" b="17862"/>
            <a:stretch/>
          </p:blipFill>
          <p:spPr>
            <a:xfrm>
              <a:off x="3039035" y="2045157"/>
              <a:ext cx="6414248" cy="3645342"/>
            </a:xfrm>
            <a:prstGeom prst="rect">
              <a:avLst/>
            </a:prstGeom>
          </p:spPr>
        </p:pic>
        <p:sp>
          <p:nvSpPr>
            <p:cNvPr id="7" name="Google Shape;2755;p68">
              <a:extLst>
                <a:ext uri="{FF2B5EF4-FFF2-40B4-BE49-F238E27FC236}">
                  <a16:creationId xmlns:a16="http://schemas.microsoft.com/office/drawing/2014/main" id="{AD4F0F96-F167-DB1B-737F-083692E448E2}"/>
                </a:ext>
              </a:extLst>
            </p:cNvPr>
            <p:cNvSpPr txBox="1"/>
            <p:nvPr/>
          </p:nvSpPr>
          <p:spPr>
            <a:xfrm>
              <a:off x="3839123" y="1602008"/>
              <a:ext cx="4513754" cy="443149"/>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lang="en-US" b="1" kern="0">
                  <a:solidFill>
                    <a:srgbClr val="FFFFFF"/>
                  </a:solidFill>
                  <a:latin typeface="Raleway"/>
                  <a:ea typeface="Raleway"/>
                  <a:cs typeface="Raleway"/>
                  <a:sym typeface="Raleway"/>
                </a:rPr>
                <a:t>A</a:t>
              </a:r>
              <a:r>
                <a:rPr lang="en" b="1" kern="0">
                  <a:solidFill>
                    <a:srgbClr val="FFFFFF"/>
                  </a:solidFill>
                  <a:latin typeface="Raleway"/>
                  <a:ea typeface="Raleway"/>
                  <a:cs typeface="Raleway"/>
                  <a:sym typeface="Raleway"/>
                </a:rPr>
                <a:t>ccess token expires after some timee</a:t>
              </a:r>
              <a:endParaRPr kumimoji="0" b="1" i="0" u="none" strike="noStrike" kern="0" cap="none" spc="0" normalizeH="0" baseline="0" noProof="0">
                <a:ln>
                  <a:noFill/>
                </a:ln>
                <a:solidFill>
                  <a:srgbClr val="FFFFFF"/>
                </a:solidFill>
                <a:effectLst/>
                <a:uLnTx/>
                <a:uFillTx/>
                <a:latin typeface="Raleway"/>
                <a:ea typeface="Raleway"/>
                <a:cs typeface="Raleway"/>
                <a:sym typeface="Raleway"/>
              </a:endParaRPr>
            </a:p>
          </p:txBody>
        </p:sp>
      </p:grpSp>
      <p:grpSp>
        <p:nvGrpSpPr>
          <p:cNvPr id="2" name="Google Shape;3061;p73">
            <a:extLst>
              <a:ext uri="{FF2B5EF4-FFF2-40B4-BE49-F238E27FC236}">
                <a16:creationId xmlns:a16="http://schemas.microsoft.com/office/drawing/2014/main" id="{013A8E45-2424-8995-99B5-2D20857CDEBE}"/>
              </a:ext>
            </a:extLst>
          </p:cNvPr>
          <p:cNvGrpSpPr/>
          <p:nvPr/>
        </p:nvGrpSpPr>
        <p:grpSpPr>
          <a:xfrm flipH="1">
            <a:off x="10614950" y="3867828"/>
            <a:ext cx="1234099" cy="2821793"/>
            <a:chOff x="6192350" y="2063675"/>
            <a:chExt cx="1111000" cy="2540325"/>
          </a:xfrm>
        </p:grpSpPr>
        <p:sp>
          <p:nvSpPr>
            <p:cNvPr id="3" name="Google Shape;3062;p73">
              <a:extLst>
                <a:ext uri="{FF2B5EF4-FFF2-40B4-BE49-F238E27FC236}">
                  <a16:creationId xmlns:a16="http://schemas.microsoft.com/office/drawing/2014/main" id="{F6664D5D-095E-959B-6BAC-DA846D686DBD}"/>
                </a:ext>
              </a:extLst>
            </p:cNvPr>
            <p:cNvSpPr/>
            <p:nvPr/>
          </p:nvSpPr>
          <p:spPr>
            <a:xfrm>
              <a:off x="6446175" y="2092550"/>
              <a:ext cx="857175" cy="2250825"/>
            </a:xfrm>
            <a:custGeom>
              <a:avLst/>
              <a:gdLst/>
              <a:ahLst/>
              <a:cxnLst/>
              <a:rect l="l" t="t" r="r" b="b"/>
              <a:pathLst>
                <a:path w="34287" h="90033" fill="none" extrusionOk="0">
                  <a:moveTo>
                    <a:pt x="0" y="0"/>
                  </a:moveTo>
                  <a:lnTo>
                    <a:pt x="0" y="72889"/>
                  </a:lnTo>
                  <a:cubicBezTo>
                    <a:pt x="0" y="82342"/>
                    <a:pt x="7660" y="90032"/>
                    <a:pt x="17113" y="90032"/>
                  </a:cubicBezTo>
                  <a:lnTo>
                    <a:pt x="34286" y="90032"/>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 name="Google Shape;3063;p73">
              <a:extLst>
                <a:ext uri="{FF2B5EF4-FFF2-40B4-BE49-F238E27FC236}">
                  <a16:creationId xmlns:a16="http://schemas.microsoft.com/office/drawing/2014/main" id="{887F131F-73E4-B618-C37C-07753118D069}"/>
                </a:ext>
              </a:extLst>
            </p:cNvPr>
            <p:cNvSpPr/>
            <p:nvPr/>
          </p:nvSpPr>
          <p:spPr>
            <a:xfrm>
              <a:off x="6318500" y="2063675"/>
              <a:ext cx="984850" cy="2410400"/>
            </a:xfrm>
            <a:custGeom>
              <a:avLst/>
              <a:gdLst/>
              <a:ahLst/>
              <a:cxnLst/>
              <a:rect l="l" t="t" r="r" b="b"/>
              <a:pathLst>
                <a:path w="39394" h="96416" fill="none" extrusionOk="0">
                  <a:moveTo>
                    <a:pt x="1" y="0"/>
                  </a:moveTo>
                  <a:lnTo>
                    <a:pt x="1" y="75868"/>
                  </a:lnTo>
                  <a:cubicBezTo>
                    <a:pt x="1" y="87205"/>
                    <a:pt x="9211" y="96415"/>
                    <a:pt x="20548" y="96415"/>
                  </a:cubicBezTo>
                  <a:lnTo>
                    <a:pt x="39393" y="96415"/>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3064;p73">
              <a:extLst>
                <a:ext uri="{FF2B5EF4-FFF2-40B4-BE49-F238E27FC236}">
                  <a16:creationId xmlns:a16="http://schemas.microsoft.com/office/drawing/2014/main" id="{7E1B9EF3-8A6A-5463-BD44-76822589CF51}"/>
                </a:ext>
              </a:extLst>
            </p:cNvPr>
            <p:cNvSpPr/>
            <p:nvPr/>
          </p:nvSpPr>
          <p:spPr>
            <a:xfrm>
              <a:off x="6192350" y="3181475"/>
              <a:ext cx="1111000" cy="1422525"/>
            </a:xfrm>
            <a:custGeom>
              <a:avLst/>
              <a:gdLst/>
              <a:ahLst/>
              <a:cxnLst/>
              <a:rect l="l" t="t" r="r" b="b"/>
              <a:pathLst>
                <a:path w="44440" h="56901" fill="none" extrusionOk="0">
                  <a:moveTo>
                    <a:pt x="1" y="0"/>
                  </a:moveTo>
                  <a:lnTo>
                    <a:pt x="1" y="31794"/>
                  </a:lnTo>
                  <a:cubicBezTo>
                    <a:pt x="1" y="45654"/>
                    <a:pt x="11247" y="56901"/>
                    <a:pt x="25108" y="56901"/>
                  </a:cubicBezTo>
                  <a:lnTo>
                    <a:pt x="44439" y="56901"/>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extLst>
      <p:ext uri="{BB962C8B-B14F-4D97-AF65-F5344CB8AC3E}">
        <p14:creationId xmlns:p14="http://schemas.microsoft.com/office/powerpoint/2010/main" val="34029807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61"/>
          <p:cNvSpPr txBox="1"/>
          <p:nvPr/>
        </p:nvSpPr>
        <p:spPr>
          <a:xfrm flipH="1">
            <a:off x="7815876" y="1356966"/>
            <a:ext cx="2517600" cy="5132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 sz="2400" b="1" kern="0">
                <a:solidFill>
                  <a:srgbClr val="3F5294"/>
                </a:solidFill>
                <a:latin typeface="Raleway"/>
                <a:ea typeface="Raleway"/>
                <a:cs typeface="Raleway"/>
                <a:sym typeface="Raleway"/>
              </a:rPr>
              <a:t>Open Source</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sp>
        <p:nvSpPr>
          <p:cNvPr id="2586" name="Google Shape;2586;p61"/>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GraphQL</a:t>
            </a:r>
            <a:endParaRPr i="1"/>
          </a:p>
        </p:txBody>
      </p:sp>
      <p:cxnSp>
        <p:nvCxnSpPr>
          <p:cNvPr id="2640" name="Google Shape;2640;p61"/>
          <p:cNvCxnSpPr>
            <a:cxnSpLocks/>
            <a:stCxn id="2585" idx="3"/>
          </p:cNvCxnSpPr>
          <p:nvPr/>
        </p:nvCxnSpPr>
        <p:spPr>
          <a:xfrm rot="10800000" flipV="1">
            <a:off x="5427786" y="1613566"/>
            <a:ext cx="2388091" cy="1094616"/>
          </a:xfrm>
          <a:prstGeom prst="bentConnector3">
            <a:avLst>
              <a:gd name="adj1" fmla="val 52454"/>
            </a:avLst>
          </a:prstGeom>
          <a:noFill/>
          <a:ln w="19050" cap="flat" cmpd="sng">
            <a:solidFill>
              <a:schemeClr val="dk1"/>
            </a:solidFill>
            <a:prstDash val="solid"/>
            <a:round/>
            <a:headEnd type="oval" w="med" len="med"/>
            <a:tailEnd type="oval" w="med" len="med"/>
          </a:ln>
        </p:spPr>
      </p:cxnSp>
      <p:sp>
        <p:nvSpPr>
          <p:cNvPr id="2641" name="Google Shape;2641;p61"/>
          <p:cNvSpPr txBox="1"/>
          <p:nvPr/>
        </p:nvSpPr>
        <p:spPr>
          <a:xfrm flipH="1">
            <a:off x="7691262" y="4162025"/>
            <a:ext cx="2517600" cy="5132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3F5294"/>
                </a:solidFill>
                <a:effectLst/>
                <a:uLnTx/>
                <a:uFillTx/>
                <a:latin typeface="Raleway"/>
                <a:ea typeface="Raleway"/>
                <a:cs typeface="Raleway"/>
                <a:sym typeface="Raleway"/>
              </a:rPr>
              <a:t>SDL</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sp>
        <p:nvSpPr>
          <p:cNvPr id="2642" name="Google Shape;2642;p61"/>
          <p:cNvSpPr txBox="1"/>
          <p:nvPr/>
        </p:nvSpPr>
        <p:spPr>
          <a:xfrm flipH="1">
            <a:off x="7691264" y="4542490"/>
            <a:ext cx="2517600" cy="7624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3F5294"/>
                </a:solidFill>
                <a:effectLst/>
                <a:uLnTx/>
                <a:uFillTx/>
                <a:latin typeface="PT Sans"/>
                <a:ea typeface="PT Sans"/>
                <a:cs typeface="PT Sans"/>
                <a:sym typeface="PT Sans"/>
              </a:rPr>
              <a:t>Schema Definiton Language</a:t>
            </a:r>
            <a:endParaRPr kumimoji="0" sz="1867" b="0" i="0" u="none" strike="noStrike" kern="0" cap="none" spc="0" normalizeH="0" baseline="0" noProof="0">
              <a:ln>
                <a:noFill/>
              </a:ln>
              <a:solidFill>
                <a:srgbClr val="3F5294"/>
              </a:solidFill>
              <a:effectLst/>
              <a:uLnTx/>
              <a:uFillTx/>
              <a:latin typeface="PT Sans"/>
              <a:ea typeface="PT Sans"/>
              <a:cs typeface="PT Sans"/>
              <a:sym typeface="PT Sans"/>
            </a:endParaRPr>
          </a:p>
        </p:txBody>
      </p:sp>
      <p:cxnSp>
        <p:nvCxnSpPr>
          <p:cNvPr id="2643" name="Google Shape;2643;p61"/>
          <p:cNvCxnSpPr>
            <a:cxnSpLocks/>
            <a:stCxn id="2641" idx="3"/>
          </p:cNvCxnSpPr>
          <p:nvPr/>
        </p:nvCxnSpPr>
        <p:spPr>
          <a:xfrm rot="10800000" flipV="1">
            <a:off x="4125426" y="4418624"/>
            <a:ext cx="3565836" cy="505061"/>
          </a:xfrm>
          <a:prstGeom prst="bentConnector3">
            <a:avLst>
              <a:gd name="adj1" fmla="val 50000"/>
            </a:avLst>
          </a:prstGeom>
          <a:noFill/>
          <a:ln w="19050" cap="flat" cmpd="sng">
            <a:solidFill>
              <a:schemeClr val="dk1"/>
            </a:solidFill>
            <a:prstDash val="solid"/>
            <a:round/>
            <a:headEnd type="oval" w="med" len="med"/>
            <a:tailEnd type="oval" w="med" len="med"/>
          </a:ln>
        </p:spPr>
      </p:cxnSp>
      <p:pic>
        <p:nvPicPr>
          <p:cNvPr id="1028" name="Picture 4" descr="GraphQL - Wikipedia">
            <a:extLst>
              <a:ext uri="{FF2B5EF4-FFF2-40B4-BE49-F238E27FC236}">
                <a16:creationId xmlns:a16="http://schemas.microsoft.com/office/drawing/2014/main" id="{7A9982D2-1923-0CD1-DC45-6F6464BC0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934" y="1642512"/>
            <a:ext cx="3572977" cy="357297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642;p61">
            <a:extLst>
              <a:ext uri="{FF2B5EF4-FFF2-40B4-BE49-F238E27FC236}">
                <a16:creationId xmlns:a16="http://schemas.microsoft.com/office/drawing/2014/main" id="{A88D4F36-09A5-C5BF-2FDE-C292BC10333F}"/>
              </a:ext>
            </a:extLst>
          </p:cNvPr>
          <p:cNvSpPr txBox="1"/>
          <p:nvPr/>
        </p:nvSpPr>
        <p:spPr>
          <a:xfrm flipH="1">
            <a:off x="7815876" y="1737433"/>
            <a:ext cx="1489489" cy="513198"/>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3F5294"/>
                </a:solidFill>
                <a:effectLst/>
                <a:uLnTx/>
                <a:uFillTx/>
                <a:latin typeface="PT Sans"/>
                <a:ea typeface="PT Sans"/>
                <a:cs typeface="PT Sans"/>
                <a:sym typeface="PT Sans"/>
              </a:rPr>
              <a:t>Facebook</a:t>
            </a:r>
            <a:endParaRPr kumimoji="0" sz="1867" b="0" i="0" u="none" strike="noStrike" kern="0" cap="none" spc="0" normalizeH="0" baseline="0" noProof="0">
              <a:ln>
                <a:noFill/>
              </a:ln>
              <a:solidFill>
                <a:srgbClr val="3F5294"/>
              </a:solidFill>
              <a:effectLst/>
              <a:uLnTx/>
              <a:uFillTx/>
              <a:latin typeface="PT Sans"/>
              <a:ea typeface="PT Sans"/>
              <a:cs typeface="PT Sans"/>
              <a:sym typeface="PT Sans"/>
            </a:endParaRPr>
          </a:p>
        </p:txBody>
      </p:sp>
    </p:spTree>
    <p:extLst>
      <p:ext uri="{BB962C8B-B14F-4D97-AF65-F5344CB8AC3E}">
        <p14:creationId xmlns:p14="http://schemas.microsoft.com/office/powerpoint/2010/main" val="214715335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40"/>
                                        </p:tgtEl>
                                        <p:attrNameLst>
                                          <p:attrName>style.visibility</p:attrName>
                                        </p:attrNameLst>
                                      </p:cBhvr>
                                      <p:to>
                                        <p:strVal val="visible"/>
                                      </p:to>
                                    </p:set>
                                    <p:animEffect transition="in" filter="wipe(left)">
                                      <p:cBhvr>
                                        <p:cTn id="11" dur="500"/>
                                        <p:tgtEl>
                                          <p:spTgt spid="264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85"/>
                                        </p:tgtEl>
                                        <p:attrNameLst>
                                          <p:attrName>style.visibility</p:attrName>
                                        </p:attrNameLst>
                                      </p:cBhvr>
                                      <p:to>
                                        <p:strVal val="visible"/>
                                      </p:to>
                                    </p:set>
                                    <p:animEffect transition="in" filter="wipe(left)">
                                      <p:cBhvr>
                                        <p:cTn id="15" dur="500"/>
                                        <p:tgtEl>
                                          <p:spTgt spid="2585"/>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43"/>
                                        </p:tgtEl>
                                        <p:attrNameLst>
                                          <p:attrName>style.visibility</p:attrName>
                                        </p:attrNameLst>
                                      </p:cBhvr>
                                      <p:to>
                                        <p:strVal val="visible"/>
                                      </p:to>
                                    </p:set>
                                    <p:animEffect transition="in" filter="wipe(left)">
                                      <p:cBhvr>
                                        <p:cTn id="23" dur="500"/>
                                        <p:tgtEl>
                                          <p:spTgt spid="264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641"/>
                                        </p:tgtEl>
                                        <p:attrNameLst>
                                          <p:attrName>style.visibility</p:attrName>
                                        </p:attrNameLst>
                                      </p:cBhvr>
                                      <p:to>
                                        <p:strVal val="visible"/>
                                      </p:to>
                                    </p:set>
                                    <p:animEffect transition="in" filter="wipe(left)">
                                      <p:cBhvr>
                                        <p:cTn id="27" dur="500"/>
                                        <p:tgtEl>
                                          <p:spTgt spid="2641"/>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2642">
                                            <p:txEl>
                                              <p:pRg st="0" end="0"/>
                                            </p:txEl>
                                          </p:spTgt>
                                        </p:tgtEl>
                                        <p:attrNameLst>
                                          <p:attrName>style.visibility</p:attrName>
                                        </p:attrNameLst>
                                      </p:cBhvr>
                                      <p:to>
                                        <p:strVal val="visible"/>
                                      </p:to>
                                    </p:set>
                                    <p:animEffect transition="in" filter="wipe(up)">
                                      <p:cBhvr>
                                        <p:cTn id="31" dur="500"/>
                                        <p:tgtEl>
                                          <p:spTgt spid="26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5" grpId="0"/>
      <p:bldP spid="2641"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6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Thành phần GraphQL</a:t>
            </a:r>
            <a:endParaRPr/>
          </a:p>
        </p:txBody>
      </p:sp>
      <p:sp>
        <p:nvSpPr>
          <p:cNvPr id="29" name="Google Shape;2657;p62">
            <a:extLst>
              <a:ext uri="{FF2B5EF4-FFF2-40B4-BE49-F238E27FC236}">
                <a16:creationId xmlns:a16="http://schemas.microsoft.com/office/drawing/2014/main" id="{31BACBE7-E164-71B7-5DEF-7D2E4F3CAA1B}"/>
              </a:ext>
            </a:extLst>
          </p:cNvPr>
          <p:cNvSpPr txBox="1">
            <a:spLocks/>
          </p:cNvSpPr>
          <p:nvPr/>
        </p:nvSpPr>
        <p:spPr>
          <a:xfrm>
            <a:off x="1329600" y="2996902"/>
            <a:ext cx="2118400" cy="596800"/>
          </a:xfrm>
          <a:prstGeom prst="rect">
            <a:avLst/>
          </a:pr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800" kern="0">
                <a:solidFill>
                  <a:schemeClr val="lt1"/>
                </a:solidFill>
              </a:rPr>
              <a:t>Schema</a:t>
            </a:r>
          </a:p>
        </p:txBody>
      </p:sp>
      <p:grpSp>
        <p:nvGrpSpPr>
          <p:cNvPr id="55" name="Group 54">
            <a:extLst>
              <a:ext uri="{FF2B5EF4-FFF2-40B4-BE49-F238E27FC236}">
                <a16:creationId xmlns:a16="http://schemas.microsoft.com/office/drawing/2014/main" id="{53BD06BE-E563-DCE5-B3D1-947239246CEA}"/>
              </a:ext>
            </a:extLst>
          </p:cNvPr>
          <p:cNvGrpSpPr/>
          <p:nvPr/>
        </p:nvGrpSpPr>
        <p:grpSpPr>
          <a:xfrm>
            <a:off x="3448000" y="2996902"/>
            <a:ext cx="2469944" cy="596800"/>
            <a:chOff x="3448000" y="2996902"/>
            <a:chExt cx="2469944" cy="596800"/>
          </a:xfrm>
        </p:grpSpPr>
        <p:sp>
          <p:nvSpPr>
            <p:cNvPr id="31" name="Google Shape;2659;p62">
              <a:extLst>
                <a:ext uri="{FF2B5EF4-FFF2-40B4-BE49-F238E27FC236}">
                  <a16:creationId xmlns:a16="http://schemas.microsoft.com/office/drawing/2014/main" id="{43DC4308-651F-122C-8D8A-7F8E97181E57}"/>
                </a:ext>
              </a:extLst>
            </p:cNvPr>
            <p:cNvSpPr txBox="1">
              <a:spLocks/>
            </p:cNvSpPr>
            <p:nvPr/>
          </p:nvSpPr>
          <p:spPr>
            <a:xfrm>
              <a:off x="3799544" y="2996902"/>
              <a:ext cx="2118400" cy="596800"/>
            </a:xfrm>
            <a:prstGeom prst="rect">
              <a:avLst/>
            </a:pr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800" kern="0">
                  <a:solidFill>
                    <a:schemeClr val="lt1"/>
                  </a:solidFill>
                </a:rPr>
                <a:t>Resolver</a:t>
              </a:r>
            </a:p>
          </p:txBody>
        </p:sp>
        <p:cxnSp>
          <p:nvCxnSpPr>
            <p:cNvPr id="33" name="Google Shape;2661;p62">
              <a:extLst>
                <a:ext uri="{FF2B5EF4-FFF2-40B4-BE49-F238E27FC236}">
                  <a16:creationId xmlns:a16="http://schemas.microsoft.com/office/drawing/2014/main" id="{51D2CB55-7365-3D56-BDB9-D083A7F369DC}"/>
                </a:ext>
              </a:extLst>
            </p:cNvPr>
            <p:cNvCxnSpPr>
              <a:stCxn id="29" idx="3"/>
              <a:endCxn id="31" idx="1"/>
            </p:cNvCxnSpPr>
            <p:nvPr/>
          </p:nvCxnSpPr>
          <p:spPr>
            <a:xfrm>
              <a:off x="3448000" y="3295302"/>
              <a:ext cx="351600" cy="0"/>
            </a:xfrm>
            <a:prstGeom prst="straightConnector1">
              <a:avLst/>
            </a:prstGeom>
            <a:noFill/>
            <a:ln w="19050" cap="flat" cmpd="sng">
              <a:solidFill>
                <a:schemeClr val="dk1"/>
              </a:solidFill>
              <a:prstDash val="solid"/>
              <a:round/>
              <a:headEnd type="none" w="med" len="med"/>
              <a:tailEnd type="none" w="med" len="med"/>
            </a:ln>
          </p:spPr>
        </p:cxnSp>
      </p:grpSp>
      <p:grpSp>
        <p:nvGrpSpPr>
          <p:cNvPr id="58" name="Group 57">
            <a:extLst>
              <a:ext uri="{FF2B5EF4-FFF2-40B4-BE49-F238E27FC236}">
                <a16:creationId xmlns:a16="http://schemas.microsoft.com/office/drawing/2014/main" id="{07B13790-6723-6334-C7DC-257569240872}"/>
              </a:ext>
            </a:extLst>
          </p:cNvPr>
          <p:cNvGrpSpPr/>
          <p:nvPr/>
        </p:nvGrpSpPr>
        <p:grpSpPr>
          <a:xfrm>
            <a:off x="5917944" y="2996902"/>
            <a:ext cx="2493679" cy="596800"/>
            <a:chOff x="5917944" y="2996902"/>
            <a:chExt cx="2493679" cy="596800"/>
          </a:xfrm>
        </p:grpSpPr>
        <p:sp>
          <p:nvSpPr>
            <p:cNvPr id="32" name="Google Shape;2660;p62">
              <a:extLst>
                <a:ext uri="{FF2B5EF4-FFF2-40B4-BE49-F238E27FC236}">
                  <a16:creationId xmlns:a16="http://schemas.microsoft.com/office/drawing/2014/main" id="{9B04ECB4-2B37-D98B-85B4-94E4E1665B72}"/>
                </a:ext>
              </a:extLst>
            </p:cNvPr>
            <p:cNvSpPr txBox="1">
              <a:spLocks/>
            </p:cNvSpPr>
            <p:nvPr/>
          </p:nvSpPr>
          <p:spPr>
            <a:xfrm>
              <a:off x="6293223" y="2996902"/>
              <a:ext cx="2118400" cy="596800"/>
            </a:xfrm>
            <a:prstGeom prst="rect">
              <a:avLst/>
            </a:pr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800" kern="0">
                  <a:solidFill>
                    <a:schemeClr val="lt1"/>
                  </a:solidFill>
                </a:rPr>
                <a:t>Query</a:t>
              </a:r>
              <a:endParaRPr lang="en-US" sz="3333" kern="0">
                <a:solidFill>
                  <a:schemeClr val="lt1"/>
                </a:solidFill>
              </a:endParaRPr>
            </a:p>
          </p:txBody>
        </p:sp>
        <p:cxnSp>
          <p:nvCxnSpPr>
            <p:cNvPr id="34" name="Google Shape;2662;p62">
              <a:extLst>
                <a:ext uri="{FF2B5EF4-FFF2-40B4-BE49-F238E27FC236}">
                  <a16:creationId xmlns:a16="http://schemas.microsoft.com/office/drawing/2014/main" id="{7673B0CB-00B9-014A-5F38-A685E0A51FE2}"/>
                </a:ext>
              </a:extLst>
            </p:cNvPr>
            <p:cNvCxnSpPr>
              <a:stCxn id="31" idx="3"/>
              <a:endCxn id="32" idx="1"/>
            </p:cNvCxnSpPr>
            <p:nvPr/>
          </p:nvCxnSpPr>
          <p:spPr>
            <a:xfrm>
              <a:off x="5917944" y="3295302"/>
              <a:ext cx="375200" cy="0"/>
            </a:xfrm>
            <a:prstGeom prst="straightConnector1">
              <a:avLst/>
            </a:prstGeom>
            <a:noFill/>
            <a:ln w="19050" cap="flat" cmpd="sng">
              <a:solidFill>
                <a:schemeClr val="dk1"/>
              </a:solidFill>
              <a:prstDash val="solid"/>
              <a:round/>
              <a:headEnd type="none" w="med" len="med"/>
              <a:tailEnd type="none" w="med" len="med"/>
            </a:ln>
          </p:spPr>
        </p:cxnSp>
      </p:grpSp>
      <p:grpSp>
        <p:nvGrpSpPr>
          <p:cNvPr id="59" name="Group 58">
            <a:extLst>
              <a:ext uri="{FF2B5EF4-FFF2-40B4-BE49-F238E27FC236}">
                <a16:creationId xmlns:a16="http://schemas.microsoft.com/office/drawing/2014/main" id="{8C30B4BC-37CB-2AA8-1DAB-066B880D8116}"/>
              </a:ext>
            </a:extLst>
          </p:cNvPr>
          <p:cNvGrpSpPr/>
          <p:nvPr/>
        </p:nvGrpSpPr>
        <p:grpSpPr>
          <a:xfrm>
            <a:off x="8411623" y="2996902"/>
            <a:ext cx="2450777" cy="596800"/>
            <a:chOff x="8411623" y="2996902"/>
            <a:chExt cx="2450777" cy="596800"/>
          </a:xfrm>
        </p:grpSpPr>
        <p:sp>
          <p:nvSpPr>
            <p:cNvPr id="30" name="Google Shape;2658;p62">
              <a:extLst>
                <a:ext uri="{FF2B5EF4-FFF2-40B4-BE49-F238E27FC236}">
                  <a16:creationId xmlns:a16="http://schemas.microsoft.com/office/drawing/2014/main" id="{68A695C3-3881-E423-7539-EF353E4F674D}"/>
                </a:ext>
              </a:extLst>
            </p:cNvPr>
            <p:cNvSpPr txBox="1">
              <a:spLocks/>
            </p:cNvSpPr>
            <p:nvPr/>
          </p:nvSpPr>
          <p:spPr>
            <a:xfrm>
              <a:off x="8744000" y="2996902"/>
              <a:ext cx="2118400" cy="596800"/>
            </a:xfrm>
            <a:prstGeom prst="rect">
              <a:avLst/>
            </a:pr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800" kern="0">
                  <a:solidFill>
                    <a:schemeClr val="lt1"/>
                  </a:solidFill>
                </a:rPr>
                <a:t>Mutation</a:t>
              </a:r>
              <a:endParaRPr lang="en-US" sz="3333" kern="0">
                <a:solidFill>
                  <a:schemeClr val="lt1"/>
                </a:solidFill>
              </a:endParaRPr>
            </a:p>
          </p:txBody>
        </p:sp>
        <p:cxnSp>
          <p:nvCxnSpPr>
            <p:cNvPr id="35" name="Google Shape;2663;p62">
              <a:extLst>
                <a:ext uri="{FF2B5EF4-FFF2-40B4-BE49-F238E27FC236}">
                  <a16:creationId xmlns:a16="http://schemas.microsoft.com/office/drawing/2014/main" id="{15170022-8F0A-E5E6-20CE-49CB419C96A8}"/>
                </a:ext>
              </a:extLst>
            </p:cNvPr>
            <p:cNvCxnSpPr>
              <a:stCxn id="32" idx="3"/>
              <a:endCxn id="30" idx="1"/>
            </p:cNvCxnSpPr>
            <p:nvPr/>
          </p:nvCxnSpPr>
          <p:spPr>
            <a:xfrm>
              <a:off x="8411623" y="3295302"/>
              <a:ext cx="332400" cy="0"/>
            </a:xfrm>
            <a:prstGeom prst="straightConnector1">
              <a:avLst/>
            </a:prstGeom>
            <a:noFill/>
            <a:ln w="19050" cap="flat" cmpd="sng">
              <a:solidFill>
                <a:schemeClr val="dk1"/>
              </a:solidFill>
              <a:prstDash val="solid"/>
              <a:round/>
              <a:headEnd type="none" w="med" len="med"/>
              <a:tailEnd type="none" w="med" len="med"/>
            </a:ln>
          </p:spPr>
        </p:cxnSp>
      </p:grpSp>
      <p:cxnSp>
        <p:nvCxnSpPr>
          <p:cNvPr id="36" name="Google Shape;2664;p62">
            <a:extLst>
              <a:ext uri="{FF2B5EF4-FFF2-40B4-BE49-F238E27FC236}">
                <a16:creationId xmlns:a16="http://schemas.microsoft.com/office/drawing/2014/main" id="{DCCC4A5C-2280-3471-D9C9-9BFF858768BF}"/>
              </a:ext>
            </a:extLst>
          </p:cNvPr>
          <p:cNvCxnSpPr>
            <a:cxnSpLocks/>
            <a:stCxn id="29" idx="0"/>
          </p:cNvCxnSpPr>
          <p:nvPr/>
        </p:nvCxnSpPr>
        <p:spPr>
          <a:xfrm flipV="1">
            <a:off x="2388800" y="2652902"/>
            <a:ext cx="0" cy="344000"/>
          </a:xfrm>
          <a:prstGeom prst="straightConnector1">
            <a:avLst/>
          </a:prstGeom>
          <a:noFill/>
          <a:ln w="19050" cap="flat" cmpd="sng">
            <a:solidFill>
              <a:schemeClr val="dk1"/>
            </a:solidFill>
            <a:prstDash val="solid"/>
            <a:round/>
            <a:headEnd type="none" w="med" len="med"/>
            <a:tailEnd type="none" w="med" len="med"/>
          </a:ln>
        </p:spPr>
      </p:cxnSp>
      <p:pic>
        <p:nvPicPr>
          <p:cNvPr id="45" name="Picture 44">
            <a:extLst>
              <a:ext uri="{FF2B5EF4-FFF2-40B4-BE49-F238E27FC236}">
                <a16:creationId xmlns:a16="http://schemas.microsoft.com/office/drawing/2014/main" id="{D5157DBD-BE46-783F-E1BA-90A8DD2BD0C8}"/>
              </a:ext>
            </a:extLst>
          </p:cNvPr>
          <p:cNvPicPr>
            <a:picLocks noChangeAspect="1"/>
          </p:cNvPicPr>
          <p:nvPr/>
        </p:nvPicPr>
        <p:blipFill rotWithShape="1">
          <a:blip r:embed="rId3"/>
          <a:srcRect l="8322" t="13883" r="6939" b="47632"/>
          <a:stretch/>
        </p:blipFill>
        <p:spPr>
          <a:xfrm>
            <a:off x="1059607" y="3650088"/>
            <a:ext cx="2367601" cy="1603171"/>
          </a:xfrm>
          <a:prstGeom prst="rect">
            <a:avLst/>
          </a:prstGeom>
        </p:spPr>
      </p:pic>
      <p:grpSp>
        <p:nvGrpSpPr>
          <p:cNvPr id="56" name="Group 55">
            <a:extLst>
              <a:ext uri="{FF2B5EF4-FFF2-40B4-BE49-F238E27FC236}">
                <a16:creationId xmlns:a16="http://schemas.microsoft.com/office/drawing/2014/main" id="{F4995828-C636-77D2-39E5-DD1DA8C40631}"/>
              </a:ext>
            </a:extLst>
          </p:cNvPr>
          <p:cNvGrpSpPr/>
          <p:nvPr/>
        </p:nvGrpSpPr>
        <p:grpSpPr>
          <a:xfrm>
            <a:off x="3873753" y="3593702"/>
            <a:ext cx="1964509" cy="990331"/>
            <a:chOff x="3873753" y="3593702"/>
            <a:chExt cx="1964509" cy="990331"/>
          </a:xfrm>
        </p:grpSpPr>
        <p:cxnSp>
          <p:nvCxnSpPr>
            <p:cNvPr id="37" name="Google Shape;2665;p62">
              <a:extLst>
                <a:ext uri="{FF2B5EF4-FFF2-40B4-BE49-F238E27FC236}">
                  <a16:creationId xmlns:a16="http://schemas.microsoft.com/office/drawing/2014/main" id="{137A7183-BC36-7C10-F233-F8862438B486}"/>
                </a:ext>
              </a:extLst>
            </p:cNvPr>
            <p:cNvCxnSpPr>
              <a:cxnSpLocks/>
              <a:endCxn id="31" idx="2"/>
            </p:cNvCxnSpPr>
            <p:nvPr/>
          </p:nvCxnSpPr>
          <p:spPr>
            <a:xfrm rot="10800000">
              <a:off x="4858616" y="3593702"/>
              <a:ext cx="3200" cy="344000"/>
            </a:xfrm>
            <a:prstGeom prst="straightConnector1">
              <a:avLst/>
            </a:prstGeom>
            <a:noFill/>
            <a:ln w="19050" cap="flat" cmpd="sng">
              <a:solidFill>
                <a:schemeClr val="dk1"/>
              </a:solidFill>
              <a:prstDash val="solid"/>
              <a:round/>
              <a:headEnd type="none" w="med" len="med"/>
              <a:tailEnd type="none" w="med" len="med"/>
            </a:ln>
          </p:spPr>
        </p:cxnSp>
        <p:sp>
          <p:nvSpPr>
            <p:cNvPr id="47" name="TextBox 46">
              <a:extLst>
                <a:ext uri="{FF2B5EF4-FFF2-40B4-BE49-F238E27FC236}">
                  <a16:creationId xmlns:a16="http://schemas.microsoft.com/office/drawing/2014/main" id="{7A90C94B-ED2F-7D44-711C-94395DC13D7C}"/>
                </a:ext>
              </a:extLst>
            </p:cNvPr>
            <p:cNvSpPr txBox="1"/>
            <p:nvPr/>
          </p:nvSpPr>
          <p:spPr>
            <a:xfrm>
              <a:off x="3873753" y="3937702"/>
              <a:ext cx="1964509" cy="646331"/>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Kết nối Schema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với dữ liệu</a:t>
              </a:r>
            </a:p>
          </p:txBody>
        </p:sp>
      </p:grpSp>
      <p:sp>
        <p:nvSpPr>
          <p:cNvPr id="48" name="TextBox 47">
            <a:extLst>
              <a:ext uri="{FF2B5EF4-FFF2-40B4-BE49-F238E27FC236}">
                <a16:creationId xmlns:a16="http://schemas.microsoft.com/office/drawing/2014/main" id="{03BFEE7B-8858-0C3F-BCE3-FFCE1C083CD8}"/>
              </a:ext>
            </a:extLst>
          </p:cNvPr>
          <p:cNvSpPr txBox="1"/>
          <p:nvPr/>
        </p:nvSpPr>
        <p:spPr>
          <a:xfrm>
            <a:off x="1406545" y="1732580"/>
            <a:ext cx="1964509" cy="92333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1800" kern="0">
                <a:solidFill>
                  <a:srgbClr val="3F5294"/>
                </a:solidFill>
                <a:latin typeface="PT Sans" panose="020B0503020203020204" pitchFamily="34" charset="77"/>
                <a:ea typeface="Raleway"/>
                <a:cs typeface="Raleway"/>
                <a:sym typeface="Raleway"/>
              </a:rPr>
              <a:t>Định nghĩa kiểu dữ liệu (types)</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lang="en-US" sz="1800" kern="0">
                <a:solidFill>
                  <a:srgbClr val="3F5294"/>
                </a:solidFill>
                <a:latin typeface="PT Sans" panose="020B0503020203020204" pitchFamily="34" charset="77"/>
                <a:ea typeface="Raleway"/>
                <a:cs typeface="Raleway"/>
                <a:sym typeface="Raleway"/>
              </a:rPr>
              <a:t>cho dữ liệu</a:t>
            </a:r>
            <a:endParaRPr kumimoji="0" lang="en-US" sz="1800"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endParaRPr>
          </a:p>
        </p:txBody>
      </p:sp>
      <p:grpSp>
        <p:nvGrpSpPr>
          <p:cNvPr id="57" name="Group 56">
            <a:extLst>
              <a:ext uri="{FF2B5EF4-FFF2-40B4-BE49-F238E27FC236}">
                <a16:creationId xmlns:a16="http://schemas.microsoft.com/office/drawing/2014/main" id="{8676B218-019D-68A4-AE6D-B364EE8CAF68}"/>
              </a:ext>
            </a:extLst>
          </p:cNvPr>
          <p:cNvGrpSpPr/>
          <p:nvPr/>
        </p:nvGrpSpPr>
        <p:grpSpPr>
          <a:xfrm>
            <a:off x="6370168" y="1732580"/>
            <a:ext cx="1964509" cy="1264322"/>
            <a:chOff x="6370168" y="1732580"/>
            <a:chExt cx="1964509" cy="1264322"/>
          </a:xfrm>
        </p:grpSpPr>
        <p:cxnSp>
          <p:nvCxnSpPr>
            <p:cNvPr id="38" name="Google Shape;2666;p62">
              <a:extLst>
                <a:ext uri="{FF2B5EF4-FFF2-40B4-BE49-F238E27FC236}">
                  <a16:creationId xmlns:a16="http://schemas.microsoft.com/office/drawing/2014/main" id="{93BD23C9-F012-C517-892F-47A92B4F1734}"/>
                </a:ext>
              </a:extLst>
            </p:cNvPr>
            <p:cNvCxnSpPr>
              <a:cxnSpLocks/>
              <a:stCxn id="32" idx="0"/>
            </p:cNvCxnSpPr>
            <p:nvPr/>
          </p:nvCxnSpPr>
          <p:spPr>
            <a:xfrm rot="10800000">
              <a:off x="7352423" y="2652902"/>
              <a:ext cx="0" cy="344000"/>
            </a:xfrm>
            <a:prstGeom prst="straightConnector1">
              <a:avLst/>
            </a:prstGeom>
            <a:noFill/>
            <a:ln w="19050" cap="flat" cmpd="sng">
              <a:solidFill>
                <a:schemeClr val="dk1"/>
              </a:solidFill>
              <a:prstDash val="solid"/>
              <a:round/>
              <a:headEnd type="none" w="med" len="med"/>
              <a:tailEnd type="none" w="med" len="med"/>
            </a:ln>
          </p:spPr>
        </p:cxnSp>
        <p:sp>
          <p:nvSpPr>
            <p:cNvPr id="50" name="TextBox 49">
              <a:extLst>
                <a:ext uri="{FF2B5EF4-FFF2-40B4-BE49-F238E27FC236}">
                  <a16:creationId xmlns:a16="http://schemas.microsoft.com/office/drawing/2014/main" id="{69255F8A-83D0-EF40-234E-B75D0E37F2EB}"/>
                </a:ext>
              </a:extLst>
            </p:cNvPr>
            <p:cNvSpPr txBox="1"/>
            <p:nvPr/>
          </p:nvSpPr>
          <p:spPr>
            <a:xfrm>
              <a:off x="6370168" y="1732580"/>
              <a:ext cx="1964509" cy="92333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Cách client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yêu cầu dữ liệu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từ server</a:t>
              </a:r>
              <a:endParaRPr kumimoji="0" lang="en-US" sz="1800"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endParaRPr>
            </a:p>
          </p:txBody>
        </p:sp>
      </p:grpSp>
      <p:grpSp>
        <p:nvGrpSpPr>
          <p:cNvPr id="60" name="Group 59">
            <a:extLst>
              <a:ext uri="{FF2B5EF4-FFF2-40B4-BE49-F238E27FC236}">
                <a16:creationId xmlns:a16="http://schemas.microsoft.com/office/drawing/2014/main" id="{15EA50F1-F19D-CF52-25C9-097110C97BC7}"/>
              </a:ext>
            </a:extLst>
          </p:cNvPr>
          <p:cNvGrpSpPr/>
          <p:nvPr/>
        </p:nvGrpSpPr>
        <p:grpSpPr>
          <a:xfrm>
            <a:off x="8820945" y="3593702"/>
            <a:ext cx="1964509" cy="1267330"/>
            <a:chOff x="8820945" y="3593702"/>
            <a:chExt cx="1964509" cy="1267330"/>
          </a:xfrm>
        </p:grpSpPr>
        <p:cxnSp>
          <p:nvCxnSpPr>
            <p:cNvPr id="39" name="Google Shape;2667;p62">
              <a:extLst>
                <a:ext uri="{FF2B5EF4-FFF2-40B4-BE49-F238E27FC236}">
                  <a16:creationId xmlns:a16="http://schemas.microsoft.com/office/drawing/2014/main" id="{73A935A9-C63F-E9D8-2D63-1750BC006009}"/>
                </a:ext>
              </a:extLst>
            </p:cNvPr>
            <p:cNvCxnSpPr>
              <a:cxnSpLocks/>
              <a:endCxn id="30" idx="2"/>
            </p:cNvCxnSpPr>
            <p:nvPr/>
          </p:nvCxnSpPr>
          <p:spPr>
            <a:xfrm rot="10800000">
              <a:off x="9803200" y="3593702"/>
              <a:ext cx="0" cy="344000"/>
            </a:xfrm>
            <a:prstGeom prst="straightConnector1">
              <a:avLst/>
            </a:prstGeom>
            <a:noFill/>
            <a:ln w="19050" cap="flat" cmpd="sng">
              <a:solidFill>
                <a:schemeClr val="dk1"/>
              </a:solidFill>
              <a:prstDash val="solid"/>
              <a:round/>
              <a:headEnd type="none" w="med" len="med"/>
              <a:tailEnd type="none" w="med" len="med"/>
            </a:ln>
          </p:spPr>
        </p:cxnSp>
        <p:sp>
          <p:nvSpPr>
            <p:cNvPr id="51" name="TextBox 50">
              <a:extLst>
                <a:ext uri="{FF2B5EF4-FFF2-40B4-BE49-F238E27FC236}">
                  <a16:creationId xmlns:a16="http://schemas.microsoft.com/office/drawing/2014/main" id="{A4AF5FE5-51CA-EA1F-2539-45B49CACA09A}"/>
                </a:ext>
              </a:extLst>
            </p:cNvPr>
            <p:cNvSpPr txBox="1"/>
            <p:nvPr/>
          </p:nvSpPr>
          <p:spPr>
            <a:xfrm>
              <a:off x="8820945" y="3937702"/>
              <a:ext cx="1964509" cy="92333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Thực hiện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thao tác thay đổi </a:t>
              </a:r>
            </a:p>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r>
                <a:rPr kumimoji="0" lang="en-US" u="none" strike="noStrike" kern="0" cap="none" spc="0" normalizeH="0" baseline="0" noProof="0">
                  <a:ln>
                    <a:noFill/>
                  </a:ln>
                  <a:solidFill>
                    <a:srgbClr val="3F5294"/>
                  </a:solidFill>
                  <a:effectLst/>
                  <a:uLnTx/>
                  <a:uFillTx/>
                  <a:latin typeface="PT Sans" panose="020B0503020203020204" pitchFamily="34" charset="77"/>
                  <a:ea typeface="Raleway"/>
                  <a:cs typeface="Raleway"/>
                  <a:sym typeface="Raleway"/>
                </a:rPr>
                <a:t>dữ liệu</a:t>
              </a:r>
            </a:p>
          </p:txBody>
        </p:sp>
      </p:grpSp>
      <p:pic>
        <p:nvPicPr>
          <p:cNvPr id="53" name="Picture 52">
            <a:extLst>
              <a:ext uri="{FF2B5EF4-FFF2-40B4-BE49-F238E27FC236}">
                <a16:creationId xmlns:a16="http://schemas.microsoft.com/office/drawing/2014/main" id="{689A97FF-EC4E-1587-A2FA-AC7FDC103504}"/>
              </a:ext>
            </a:extLst>
          </p:cNvPr>
          <p:cNvPicPr>
            <a:picLocks noChangeAspect="1"/>
          </p:cNvPicPr>
          <p:nvPr/>
        </p:nvPicPr>
        <p:blipFill rotWithShape="1">
          <a:blip r:embed="rId4"/>
          <a:srcRect t="19260" b="6452"/>
          <a:stretch/>
        </p:blipFill>
        <p:spPr>
          <a:xfrm>
            <a:off x="6053951" y="3593702"/>
            <a:ext cx="2590800" cy="2339785"/>
          </a:xfrm>
          <a:prstGeom prst="rect">
            <a:avLst/>
          </a:prstGeom>
        </p:spPr>
      </p:pic>
    </p:spTree>
    <p:extLst>
      <p:ext uri="{BB962C8B-B14F-4D97-AF65-F5344CB8AC3E}">
        <p14:creationId xmlns:p14="http://schemas.microsoft.com/office/powerpoint/2010/main" val="3191193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down)">
                                      <p:cBhvr>
                                        <p:cTn id="20" dur="500"/>
                                        <p:tgtEl>
                                          <p:spTgt spid="57"/>
                                        </p:tgtEl>
                                      </p:cBhvr>
                                    </p:animEffect>
                                  </p:childTnLst>
                                </p:cTn>
                              </p:par>
                              <p:par>
                                <p:cTn id="21" presetID="22" presetClass="entr" presetSubtype="1"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wipe(up)">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left)">
                                      <p:cBhvr>
                                        <p:cTn id="28" dur="500"/>
                                        <p:tgtEl>
                                          <p:spTgt spid="59"/>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wipe(up)">
                                      <p:cBhvr>
                                        <p:cTn id="3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7"/>
        <p:cNvGrpSpPr/>
        <p:nvPr/>
      </p:nvGrpSpPr>
      <p:grpSpPr>
        <a:xfrm>
          <a:off x="0" y="0"/>
          <a:ext cx="0" cy="0"/>
          <a:chOff x="0" y="0"/>
          <a:chExt cx="0" cy="0"/>
        </a:xfrm>
      </p:grpSpPr>
      <p:sp>
        <p:nvSpPr>
          <p:cNvPr id="2648" name="Google Shape;2648;p62"/>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Thành phần GraphQL</a:t>
            </a:r>
            <a:endParaRPr i="1"/>
          </a:p>
        </p:txBody>
      </p:sp>
      <p:pic>
        <p:nvPicPr>
          <p:cNvPr id="3" name="Picture 2">
            <a:extLst>
              <a:ext uri="{FF2B5EF4-FFF2-40B4-BE49-F238E27FC236}">
                <a16:creationId xmlns:a16="http://schemas.microsoft.com/office/drawing/2014/main" id="{E97CFDF0-5B14-33C0-DFED-B8D86F0CDF69}"/>
              </a:ext>
            </a:extLst>
          </p:cNvPr>
          <p:cNvPicPr>
            <a:picLocks noChangeAspect="1"/>
          </p:cNvPicPr>
          <p:nvPr/>
        </p:nvPicPr>
        <p:blipFill>
          <a:blip r:embed="rId3"/>
          <a:stretch>
            <a:fillRect/>
          </a:stretch>
        </p:blipFill>
        <p:spPr>
          <a:xfrm>
            <a:off x="0" y="1117697"/>
            <a:ext cx="12192000" cy="5767197"/>
          </a:xfrm>
          <a:prstGeom prst="rect">
            <a:avLst/>
          </a:prstGeom>
        </p:spPr>
      </p:pic>
      <p:sp>
        <p:nvSpPr>
          <p:cNvPr id="18" name="Google Shape;2526;p56">
            <a:extLst>
              <a:ext uri="{FF2B5EF4-FFF2-40B4-BE49-F238E27FC236}">
                <a16:creationId xmlns:a16="http://schemas.microsoft.com/office/drawing/2014/main" id="{43B543A4-9901-F2F7-3D8E-3AF4FCA10B61}"/>
              </a:ext>
            </a:extLst>
          </p:cNvPr>
          <p:cNvSpPr/>
          <p:nvPr/>
        </p:nvSpPr>
        <p:spPr>
          <a:xfrm flipH="1">
            <a:off x="6514493" y="504320"/>
            <a:ext cx="2114565" cy="2103031"/>
          </a:xfrm>
          <a:prstGeom prst="blockArc">
            <a:avLst>
              <a:gd name="adj1" fmla="val 15855338"/>
              <a:gd name="adj2" fmla="val 15801425"/>
              <a:gd name="adj3" fmla="val 9619"/>
            </a:avLst>
          </a:prstGeom>
          <a:solidFill>
            <a:schemeClr val="dk2"/>
          </a:solidFill>
          <a:ln w="19050" cap="flat" cmpd="sng">
            <a:solidFill>
              <a:schemeClr val="bg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 name="Oval 18">
            <a:extLst>
              <a:ext uri="{FF2B5EF4-FFF2-40B4-BE49-F238E27FC236}">
                <a16:creationId xmlns:a16="http://schemas.microsoft.com/office/drawing/2014/main" id="{5EA285B5-6EA7-1E0D-DE01-293A7CA340B9}"/>
              </a:ext>
            </a:extLst>
          </p:cNvPr>
          <p:cNvSpPr/>
          <p:nvPr/>
        </p:nvSpPr>
        <p:spPr>
          <a:xfrm>
            <a:off x="6717666" y="695960"/>
            <a:ext cx="1719752" cy="1719752"/>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b="1">
                <a:latin typeface="Aptos" panose="020B0004020202020204" pitchFamily="34" charset="0"/>
              </a:rPr>
              <a:t>GraphQL</a:t>
            </a:r>
          </a:p>
          <a:p>
            <a:pPr algn="ctr"/>
            <a:r>
              <a:rPr lang="en-VN" sz="2000" b="1">
                <a:latin typeface="Aptos" panose="020B0004020202020204" pitchFamily="34" charset="0"/>
              </a:rPr>
              <a:t>API</a:t>
            </a:r>
          </a:p>
        </p:txBody>
      </p:sp>
    </p:spTree>
    <p:extLst>
      <p:ext uri="{BB962C8B-B14F-4D97-AF65-F5344CB8AC3E}">
        <p14:creationId xmlns:p14="http://schemas.microsoft.com/office/powerpoint/2010/main" val="230328507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2)">
                                      <p:cBhvr>
                                        <p:cTn id="7" dur="1000"/>
                                        <p:tgtEl>
                                          <p:spTgt spid="18"/>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circle(in)">
                                      <p:cBhvr>
                                        <p:cTn id="11"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64"/>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Grapqh vs REST API</a:t>
            </a:r>
            <a:endParaRPr/>
          </a:p>
        </p:txBody>
      </p:sp>
      <p:graphicFrame>
        <p:nvGraphicFramePr>
          <p:cNvPr id="2698" name="Google Shape;2698;p64"/>
          <p:cNvGraphicFramePr/>
          <p:nvPr>
            <p:extLst>
              <p:ext uri="{D42A27DB-BD31-4B8C-83A1-F6EECF244321}">
                <p14:modId xmlns:p14="http://schemas.microsoft.com/office/powerpoint/2010/main" val="1841152871"/>
              </p:ext>
            </p:extLst>
          </p:nvPr>
        </p:nvGraphicFramePr>
        <p:xfrm>
          <a:off x="1205345" y="1355833"/>
          <a:ext cx="9781310" cy="4146335"/>
        </p:xfrm>
        <a:graphic>
          <a:graphicData uri="http://schemas.openxmlformats.org/drawingml/2006/table">
            <a:tbl>
              <a:tblPr>
                <a:noFill/>
              </a:tblPr>
              <a:tblGrid>
                <a:gridCol w="5140037">
                  <a:extLst>
                    <a:ext uri="{9D8B030D-6E8A-4147-A177-3AD203B41FA5}">
                      <a16:colId xmlns:a16="http://schemas.microsoft.com/office/drawing/2014/main" val="20001"/>
                    </a:ext>
                  </a:extLst>
                </a:gridCol>
                <a:gridCol w="4641273">
                  <a:extLst>
                    <a:ext uri="{9D8B030D-6E8A-4147-A177-3AD203B41FA5}">
                      <a16:colId xmlns:a16="http://schemas.microsoft.com/office/drawing/2014/main" val="1754346059"/>
                    </a:ext>
                  </a:extLst>
                </a:gridCol>
              </a:tblGrid>
              <a:tr h="697188">
                <a:tc>
                  <a:txBody>
                    <a:bodyPr/>
                    <a:lstStyle/>
                    <a:p>
                      <a:pPr marL="0" lvl="0" indent="0" algn="ctr" rtl="0">
                        <a:spcBef>
                          <a:spcPts val="0"/>
                        </a:spcBef>
                        <a:spcAft>
                          <a:spcPts val="0"/>
                        </a:spcAft>
                        <a:buNone/>
                      </a:pPr>
                      <a:r>
                        <a:rPr lang="en" sz="2400" b="1">
                          <a:solidFill>
                            <a:schemeClr val="lt1"/>
                          </a:solidFill>
                          <a:latin typeface="Raleway"/>
                          <a:ea typeface="Raleway"/>
                          <a:cs typeface="Raleway"/>
                          <a:sym typeface="Raleway"/>
                        </a:rPr>
                        <a:t>GraphQL</a:t>
                      </a:r>
                      <a:endParaRPr sz="2400" b="1">
                        <a:solidFill>
                          <a:schemeClr val="lt1"/>
                        </a:solidFill>
                        <a:latin typeface="Raleway"/>
                        <a:ea typeface="Raleway"/>
                        <a:cs typeface="Raleway"/>
                        <a:sym typeface="Raleway"/>
                      </a:endParaRPr>
                    </a:p>
                  </a:txBody>
                  <a:tcPr marL="121900" marR="121900" marT="91433" marB="91433"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2400" b="1">
                          <a:solidFill>
                            <a:schemeClr val="lt1"/>
                          </a:solidFill>
                          <a:latin typeface="Raleway"/>
                          <a:ea typeface="Raleway"/>
                          <a:cs typeface="Raleway"/>
                          <a:sym typeface="Raleway"/>
                        </a:rPr>
                        <a:t>REST</a:t>
                      </a:r>
                      <a:endParaRPr sz="2400" b="1">
                        <a:solidFill>
                          <a:schemeClr val="lt1"/>
                        </a:solidFill>
                        <a:latin typeface="Raleway"/>
                        <a:ea typeface="Raleway"/>
                        <a:cs typeface="Raleway"/>
                        <a:sym typeface="Raleway"/>
                      </a:endParaRPr>
                    </a:p>
                  </a:txBody>
                  <a:tcPr marL="121900" marR="121900" marT="91433" marB="91433"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78209">
                <a:tc>
                  <a:txBody>
                    <a:bodyPr/>
                    <a:lstStyle/>
                    <a:p>
                      <a:pPr marL="0" lvl="0" indent="0" algn="ctr" rtl="0">
                        <a:spcBef>
                          <a:spcPts val="0"/>
                        </a:spcBef>
                        <a:spcAft>
                          <a:spcPts val="0"/>
                        </a:spcAft>
                        <a:buNone/>
                      </a:pPr>
                      <a:r>
                        <a:rPr lang="en-US" sz="2500">
                          <a:solidFill>
                            <a:schemeClr val="dk1"/>
                          </a:solidFill>
                          <a:latin typeface="PT Sans"/>
                          <a:ea typeface="PT Sans"/>
                          <a:cs typeface="PT Sans"/>
                          <a:sym typeface="PT Sans"/>
                        </a:rPr>
                        <a:t>M</a:t>
                      </a:r>
                      <a:r>
                        <a:rPr lang="en" sz="2500">
                          <a:solidFill>
                            <a:schemeClr val="dk1"/>
                          </a:solidFill>
                          <a:latin typeface="PT Sans"/>
                          <a:ea typeface="PT Sans"/>
                          <a:cs typeface="PT Sans"/>
                          <a:sym typeface="PT Sans"/>
                        </a:rPr>
                        <a:t>ột endpoint duy nhất</a:t>
                      </a:r>
                      <a:endParaRPr sz="2500">
                        <a:solidFill>
                          <a:schemeClr val="dk1"/>
                        </a:solidFill>
                        <a:latin typeface="PT Sans"/>
                        <a:ea typeface="PT Sans"/>
                        <a:cs typeface="PT Sans"/>
                        <a:sym typeface="PT Sans"/>
                      </a:endParaRPr>
                    </a:p>
                  </a:txBody>
                  <a:tcPr marL="121900" marR="121900" marT="91433" marB="91433"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Nhiều endpoint</a:t>
                      </a:r>
                      <a:endParaRPr sz="2500">
                        <a:solidFill>
                          <a:schemeClr val="dk1"/>
                        </a:solidFill>
                        <a:latin typeface="PT Sans"/>
                        <a:ea typeface="PT Sans"/>
                        <a:cs typeface="PT Sans"/>
                        <a:sym typeface="PT Sans"/>
                      </a:endParaRPr>
                    </a:p>
                  </a:txBody>
                  <a:tcPr marL="121900" marR="121900" marT="91433" marB="91433"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6501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Giảm số lượng request</a:t>
                      </a:r>
                      <a:endParaRPr sz="2500">
                        <a:solidFill>
                          <a:schemeClr val="dk1"/>
                        </a:solidFill>
                        <a:latin typeface="PT Sans"/>
                        <a:ea typeface="PT Sans"/>
                        <a:cs typeface="PT Sans"/>
                        <a:sym typeface="PT Sans"/>
                      </a:endParaRPr>
                    </a:p>
                  </a:txBody>
                  <a:tcPr marL="121900" marR="121900" marT="91433" marB="91433" anchor="ctr">
                    <a:lnL w="19050" cap="flat" cmpd="sng" algn="ctr">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Cần nhiều request hơn</a:t>
                      </a:r>
                      <a:endParaRPr sz="2500">
                        <a:solidFill>
                          <a:schemeClr val="dk1"/>
                        </a:solidFill>
                        <a:latin typeface="PT Sans"/>
                        <a:ea typeface="PT Sans"/>
                        <a:cs typeface="PT Sans"/>
                        <a:sym typeface="PT Sans"/>
                      </a:endParaRPr>
                    </a:p>
                  </a:txBody>
                  <a:tcPr marL="121900" marR="121900" marT="91433" marB="91433"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2608406350"/>
                  </a:ext>
                </a:extLst>
              </a:tr>
              <a:tr h="6971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2500">
                          <a:solidFill>
                            <a:schemeClr val="dk1"/>
                          </a:solidFill>
                          <a:latin typeface="PT Sans"/>
                          <a:ea typeface="PT Sans"/>
                          <a:cs typeface="PT Sans"/>
                          <a:sym typeface="PT Sans"/>
                        </a:rPr>
                        <a:t>Không yêu cầu phiên bản hóa, chỉ cần cập nhật schema</a:t>
                      </a:r>
                      <a:endParaRPr sz="2500">
                        <a:solidFill>
                          <a:schemeClr val="dk1"/>
                        </a:solidFill>
                        <a:latin typeface="PT Sans"/>
                        <a:ea typeface="PT Sans"/>
                        <a:cs typeface="PT Sans"/>
                        <a:sym typeface="PT Sans"/>
                      </a:endParaRPr>
                    </a:p>
                  </a:txBody>
                  <a:tcPr marL="121900" marR="121900" marT="91433" marB="91433"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vi-VN" sz="2500">
                          <a:solidFill>
                            <a:schemeClr val="dk1"/>
                          </a:solidFill>
                          <a:latin typeface="PT Sans"/>
                          <a:ea typeface="PT Sans"/>
                          <a:cs typeface="PT Sans"/>
                          <a:sym typeface="PT Sans"/>
                        </a:rPr>
                        <a:t>Cần tạo phiên bản mới cho mỗi thay đổi lớn</a:t>
                      </a:r>
                      <a:endParaRPr sz="2500">
                        <a:solidFill>
                          <a:schemeClr val="dk1"/>
                        </a:solidFill>
                        <a:latin typeface="PT Sans"/>
                        <a:ea typeface="PT Sans"/>
                        <a:cs typeface="PT Sans"/>
                        <a:sym typeface="PT Sans"/>
                      </a:endParaRPr>
                    </a:p>
                  </a:txBody>
                  <a:tcPr marL="121900" marR="121900" marT="91433" marB="91433"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GraphQL thiếu hỗ trợ cache HTTP</a:t>
                      </a:r>
                      <a:endParaRPr sz="2500">
                        <a:solidFill>
                          <a:schemeClr val="dk1"/>
                        </a:solidFill>
                        <a:latin typeface="PT Sans"/>
                        <a:ea typeface="PT Sans"/>
                        <a:cs typeface="PT Sans"/>
                        <a:sym typeface="PT Sans"/>
                      </a:endParaRPr>
                    </a:p>
                  </a:txBody>
                  <a:tcPr marL="121900" marR="121900" marT="91433" marB="91433"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Dễ dàng dùng caching HTTP</a:t>
                      </a:r>
                      <a:endParaRPr sz="2500">
                        <a:solidFill>
                          <a:schemeClr val="dk1"/>
                        </a:solidFill>
                        <a:latin typeface="PT Sans"/>
                        <a:ea typeface="PT Sans"/>
                        <a:cs typeface="PT Sans"/>
                        <a:sym typeface="PT Sans"/>
                      </a:endParaRPr>
                    </a:p>
                  </a:txBody>
                  <a:tcPr marL="121900" marR="121900" marT="91433" marB="91433"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69718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500">
                          <a:solidFill>
                            <a:schemeClr val="dk1"/>
                          </a:solidFill>
                          <a:latin typeface="PT Sans"/>
                          <a:ea typeface="PT Sans"/>
                          <a:cs typeface="PT Sans"/>
                          <a:sym typeface="PT Sans"/>
                        </a:rPr>
                        <a:t>Tự tạo tài liệu từ schema</a:t>
                      </a:r>
                      <a:endParaRPr sz="2500">
                        <a:solidFill>
                          <a:schemeClr val="dk1"/>
                        </a:solidFill>
                        <a:latin typeface="PT Sans"/>
                        <a:ea typeface="PT Sans"/>
                        <a:cs typeface="PT Sans"/>
                        <a:sym typeface="PT Sans"/>
                      </a:endParaRPr>
                    </a:p>
                  </a:txBody>
                  <a:tcPr marL="121900" marR="121900" marT="91433" marB="91433"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US" sz="2500" b="0" i="0" u="none" strike="noStrike" cap="none">
                          <a:solidFill>
                            <a:schemeClr val="dk1"/>
                          </a:solidFill>
                          <a:latin typeface="PT Sans"/>
                          <a:sym typeface="Arial"/>
                        </a:rPr>
                        <a:t>Cần tạo tài liệu thủ công</a:t>
                      </a:r>
                      <a:endParaRPr sz="2500" b="0" i="0" u="none" strike="noStrike" cap="none">
                        <a:solidFill>
                          <a:schemeClr val="dk1"/>
                        </a:solidFill>
                        <a:latin typeface="PT Sans"/>
                        <a:ea typeface="PT Sans"/>
                        <a:cs typeface="PT Sans"/>
                        <a:sym typeface="PT Sans"/>
                      </a:endParaRPr>
                    </a:p>
                  </a:txBody>
                  <a:tcPr marL="121900" marR="121900" marT="91433" marB="91433"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018102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64"/>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Grapqh vs REST API</a:t>
            </a:r>
            <a:endParaRPr/>
          </a:p>
        </p:txBody>
      </p:sp>
      <p:pic>
        <p:nvPicPr>
          <p:cNvPr id="6147" name="Picture 3" descr="page26image57786992">
            <a:extLst>
              <a:ext uri="{FF2B5EF4-FFF2-40B4-BE49-F238E27FC236}">
                <a16:creationId xmlns:a16="http://schemas.microsoft.com/office/drawing/2014/main" id="{6EB49CEC-9BC0-F769-4389-8795EAE4E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027" y="1222331"/>
            <a:ext cx="7879979" cy="471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2238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88" name="Google Shape;2688;p63"/>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Flutter Framework</a:t>
            </a:r>
            <a:endParaRPr/>
          </a:p>
        </p:txBody>
      </p:sp>
      <p:sp>
        <p:nvSpPr>
          <p:cNvPr id="2676" name="Google Shape;2676;p63"/>
          <p:cNvSpPr txBox="1"/>
          <p:nvPr/>
        </p:nvSpPr>
        <p:spPr>
          <a:xfrm>
            <a:off x="8212325" y="3073877"/>
            <a:ext cx="2904400" cy="5976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3F5294"/>
                </a:solidFill>
                <a:effectLst/>
                <a:uLnTx/>
                <a:uFillTx/>
                <a:latin typeface="Raleway"/>
                <a:ea typeface="Raleway"/>
                <a:cs typeface="Raleway"/>
                <a:sym typeface="Raleway"/>
              </a:rPr>
              <a:t>Single codebase</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sp>
        <p:nvSpPr>
          <p:cNvPr id="2677" name="Google Shape;2677;p63"/>
          <p:cNvSpPr txBox="1"/>
          <p:nvPr/>
        </p:nvSpPr>
        <p:spPr>
          <a:xfrm>
            <a:off x="8212361" y="3593495"/>
            <a:ext cx="2904400" cy="1048800"/>
          </a:xfrm>
          <a:prstGeom prst="rect">
            <a:avLst/>
          </a:prstGeom>
          <a:noFill/>
          <a:ln>
            <a:noFill/>
          </a:ln>
        </p:spPr>
        <p:txBody>
          <a:bodyPr spcFirstLastPara="1" wrap="square" lIns="121900" tIns="121900" rIns="121900" bIns="121900" anchor="t"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 sz="1867" kern="0">
                <a:solidFill>
                  <a:srgbClr val="3F5294"/>
                </a:solidFill>
                <a:latin typeface="PT Sans"/>
                <a:ea typeface="PT Sans"/>
                <a:cs typeface="PT Sans"/>
                <a:sym typeface="PT Sans"/>
              </a:rPr>
              <a:t>iOS</a:t>
            </a:r>
            <a:r>
              <a:rPr kumimoji="0" lang="en" sz="1867" b="0" i="0" u="none" strike="noStrike" kern="0" cap="none" spc="0" normalizeH="0" baseline="0" noProof="0">
                <a:ln>
                  <a:noFill/>
                </a:ln>
                <a:solidFill>
                  <a:srgbClr val="3F5294"/>
                </a:solidFill>
                <a:effectLst/>
                <a:uLnTx/>
                <a:uFillTx/>
                <a:latin typeface="PT Sans"/>
                <a:ea typeface="PT Sans"/>
                <a:cs typeface="PT Sans"/>
                <a:sym typeface="PT Sans"/>
              </a:rPr>
              <a:t>, Android, Web, Desktop, Embedded</a:t>
            </a:r>
            <a:endParaRPr kumimoji="0" sz="1867" b="0" i="0" u="none" strike="noStrike" kern="0" cap="none" spc="0" normalizeH="0" baseline="0" noProof="0">
              <a:ln>
                <a:noFill/>
              </a:ln>
              <a:solidFill>
                <a:srgbClr val="3F5294"/>
              </a:solidFill>
              <a:effectLst/>
              <a:uLnTx/>
              <a:uFillTx/>
              <a:latin typeface="PT Sans"/>
              <a:ea typeface="PT Sans"/>
              <a:cs typeface="PT Sans"/>
              <a:sym typeface="PT Sans"/>
            </a:endParaRPr>
          </a:p>
        </p:txBody>
      </p:sp>
      <p:sp>
        <p:nvSpPr>
          <p:cNvPr id="2679" name="Google Shape;2679;p63"/>
          <p:cNvSpPr txBox="1"/>
          <p:nvPr/>
        </p:nvSpPr>
        <p:spPr>
          <a:xfrm>
            <a:off x="1075239" y="3593482"/>
            <a:ext cx="2904400" cy="1048800"/>
          </a:xfrm>
          <a:prstGeom prst="rect">
            <a:avLst/>
          </a:prstGeom>
          <a:noFill/>
          <a:ln>
            <a:noFill/>
          </a:ln>
        </p:spPr>
        <p:txBody>
          <a:bodyPr spcFirstLastPara="1" wrap="square" lIns="121900" tIns="121900" rIns="121900" bIns="121900" anchor="t"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3F5294"/>
                </a:solidFill>
                <a:effectLst/>
                <a:uLnTx/>
                <a:uFillTx/>
                <a:latin typeface="PT Sans"/>
                <a:ea typeface="PT Sans"/>
                <a:cs typeface="PT Sans"/>
                <a:sym typeface="PT Sans"/>
              </a:rPr>
              <a:t>Open source, Dart</a:t>
            </a:r>
            <a:endParaRPr kumimoji="0" sz="1867" b="0" i="0" u="none" strike="noStrike" kern="0" cap="none" spc="0" normalizeH="0" baseline="0" noProof="0">
              <a:ln>
                <a:noFill/>
              </a:ln>
              <a:solidFill>
                <a:srgbClr val="3F5294"/>
              </a:solidFill>
              <a:effectLst/>
              <a:uLnTx/>
              <a:uFillTx/>
              <a:latin typeface="PT Sans"/>
              <a:ea typeface="PT Sans"/>
              <a:cs typeface="PT Sans"/>
              <a:sym typeface="PT Sans"/>
            </a:endParaRPr>
          </a:p>
        </p:txBody>
      </p:sp>
      <p:sp>
        <p:nvSpPr>
          <p:cNvPr id="2683" name="Google Shape;2683;p63"/>
          <p:cNvSpPr txBox="1"/>
          <p:nvPr/>
        </p:nvSpPr>
        <p:spPr>
          <a:xfrm>
            <a:off x="1075325" y="3074010"/>
            <a:ext cx="2904400" cy="597600"/>
          </a:xfrm>
          <a:prstGeom prst="rect">
            <a:avLst/>
          </a:prstGeom>
          <a:noFill/>
          <a:ln>
            <a:noFill/>
          </a:ln>
        </p:spPr>
        <p:txBody>
          <a:bodyPr spcFirstLastPara="1" wrap="square" lIns="121900" tIns="121900" rIns="121900" bIns="121900" anchor="b" anchorCtr="0">
            <a:noAutofit/>
          </a:bodyPr>
          <a:lstStyle/>
          <a:p>
            <a:pPr marL="0" marR="0" lvl="0" indent="0" algn="r" defTabSz="1219170" rtl="0" eaLnBrk="1" fontAlgn="auto" latinLnBrk="0" hangingPunct="1">
              <a:lnSpc>
                <a:spcPct val="100000"/>
              </a:lnSpc>
              <a:spcBef>
                <a:spcPts val="0"/>
              </a:spcBef>
              <a:spcAft>
                <a:spcPts val="0"/>
              </a:spcAft>
              <a:buClr>
                <a:srgbClr val="000000"/>
              </a:buClr>
              <a:buSzTx/>
              <a:buFontTx/>
              <a:buNone/>
              <a:tabLst/>
              <a:defRPr/>
            </a:pPr>
            <a:r>
              <a:rPr lang="en" sz="2400" b="1" kern="0">
                <a:solidFill>
                  <a:srgbClr val="3F5294"/>
                </a:solidFill>
                <a:latin typeface="Raleway"/>
                <a:ea typeface="Raleway"/>
                <a:cs typeface="Raleway"/>
                <a:sym typeface="Raleway"/>
              </a:rPr>
              <a:t>Google</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cxnSp>
        <p:nvCxnSpPr>
          <p:cNvPr id="2684" name="Google Shape;2684;p63"/>
          <p:cNvCxnSpPr>
            <a:cxnSpLocks/>
            <a:stCxn id="2683" idx="3"/>
          </p:cNvCxnSpPr>
          <p:nvPr/>
        </p:nvCxnSpPr>
        <p:spPr>
          <a:xfrm flipV="1">
            <a:off x="3979725" y="3372677"/>
            <a:ext cx="1014800" cy="133"/>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2685" name="Google Shape;2685;p63"/>
          <p:cNvCxnSpPr>
            <a:cxnSpLocks/>
            <a:stCxn id="2676" idx="1"/>
          </p:cNvCxnSpPr>
          <p:nvPr/>
        </p:nvCxnSpPr>
        <p:spPr>
          <a:xfrm flipH="1">
            <a:off x="7108725" y="3372677"/>
            <a:ext cx="1103600" cy="800"/>
          </a:xfrm>
          <a:prstGeom prst="bentConnector3">
            <a:avLst>
              <a:gd name="adj1" fmla="val 50009"/>
            </a:avLst>
          </a:prstGeom>
          <a:noFill/>
          <a:ln w="19050"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A3926985-C6FD-1037-757B-6BBE9346BB1C}"/>
              </a:ext>
            </a:extLst>
          </p:cNvPr>
          <p:cNvPicPr>
            <a:picLocks noChangeAspect="1"/>
          </p:cNvPicPr>
          <p:nvPr/>
        </p:nvPicPr>
        <p:blipFill>
          <a:blip r:embed="rId3"/>
          <a:stretch>
            <a:fillRect/>
          </a:stretch>
        </p:blipFill>
        <p:spPr>
          <a:xfrm>
            <a:off x="4939363" y="2272363"/>
            <a:ext cx="2313275" cy="2313275"/>
          </a:xfrm>
          <a:prstGeom prst="rect">
            <a:avLst/>
          </a:prstGeom>
        </p:spPr>
      </p:pic>
    </p:spTree>
    <p:extLst>
      <p:ext uri="{BB962C8B-B14F-4D97-AF65-F5344CB8AC3E}">
        <p14:creationId xmlns:p14="http://schemas.microsoft.com/office/powerpoint/2010/main" val="21620775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8"/>
        <p:cNvGrpSpPr/>
        <p:nvPr/>
      </p:nvGrpSpPr>
      <p:grpSpPr>
        <a:xfrm>
          <a:off x="0" y="0"/>
          <a:ext cx="0" cy="0"/>
          <a:chOff x="0" y="0"/>
          <a:chExt cx="0" cy="0"/>
        </a:xfrm>
      </p:grpSpPr>
      <p:sp>
        <p:nvSpPr>
          <p:cNvPr id="1859" name="Google Shape;1859;p51"/>
          <p:cNvSpPr txBox="1">
            <a:spLocks noGrp="1"/>
          </p:cNvSpPr>
          <p:nvPr>
            <p:ph type="title"/>
          </p:nvPr>
        </p:nvSpPr>
        <p:spPr>
          <a:xfrm>
            <a:off x="5393433" y="3460467"/>
            <a:ext cx="5847600" cy="1122400"/>
          </a:xfrm>
          <a:prstGeom prst="rect">
            <a:avLst/>
          </a:prstGeom>
        </p:spPr>
        <p:txBody>
          <a:bodyPr spcFirstLastPara="1" wrap="square" lIns="121900" tIns="121900" rIns="121900" bIns="121900" anchor="b" anchorCtr="0">
            <a:noAutofit/>
          </a:bodyPr>
          <a:lstStyle/>
          <a:p>
            <a:r>
              <a:rPr lang="en"/>
              <a:t>T</a:t>
            </a:r>
            <a:r>
              <a:rPr lang="en-US"/>
              <a:t>hực hiện</a:t>
            </a:r>
            <a:endParaRPr/>
          </a:p>
        </p:txBody>
      </p:sp>
      <p:sp>
        <p:nvSpPr>
          <p:cNvPr id="1860" name="Google Shape;1860;p51"/>
          <p:cNvSpPr txBox="1">
            <a:spLocks noGrp="1"/>
          </p:cNvSpPr>
          <p:nvPr>
            <p:ph type="title" idx="2"/>
          </p:nvPr>
        </p:nvSpPr>
        <p:spPr>
          <a:xfrm>
            <a:off x="8497467" y="1812033"/>
            <a:ext cx="2743200" cy="1382800"/>
          </a:xfrm>
          <a:prstGeom prst="rect">
            <a:avLst/>
          </a:prstGeom>
        </p:spPr>
        <p:txBody>
          <a:bodyPr spcFirstLastPara="1" wrap="square" lIns="121900" tIns="121900" rIns="121900" bIns="121900" anchor="ctr" anchorCtr="0">
            <a:noAutofit/>
          </a:bodyPr>
          <a:lstStyle/>
          <a:p>
            <a:r>
              <a:rPr lang="en"/>
              <a:t>03</a:t>
            </a:r>
            <a:endParaRPr/>
          </a:p>
        </p:txBody>
      </p:sp>
      <p:sp>
        <p:nvSpPr>
          <p:cNvPr id="1861" name="Google Shape;1861;p51"/>
          <p:cNvSpPr txBox="1">
            <a:spLocks noGrp="1"/>
          </p:cNvSpPr>
          <p:nvPr>
            <p:ph type="subTitle" idx="1"/>
          </p:nvPr>
        </p:nvSpPr>
        <p:spPr>
          <a:xfrm>
            <a:off x="5393267" y="4582867"/>
            <a:ext cx="5847600" cy="919600"/>
          </a:xfrm>
          <a:prstGeom prst="rect">
            <a:avLst/>
          </a:prstGeom>
        </p:spPr>
        <p:txBody>
          <a:bodyPr spcFirstLastPara="1" wrap="square" lIns="121900" tIns="121900" rIns="121900" bIns="121900" anchor="t" anchorCtr="0">
            <a:noAutofit/>
          </a:bodyPr>
          <a:lstStyle/>
          <a:p>
            <a:pPr marL="0" indent="0"/>
            <a:r>
              <a:rPr lang="en"/>
              <a:t>Thực hiện hóa đề tài</a:t>
            </a:r>
            <a:endParaRPr/>
          </a:p>
        </p:txBody>
      </p:sp>
      <p:grpSp>
        <p:nvGrpSpPr>
          <p:cNvPr id="1862" name="Google Shape;1862;p51"/>
          <p:cNvGrpSpPr/>
          <p:nvPr/>
        </p:nvGrpSpPr>
        <p:grpSpPr>
          <a:xfrm rot="-5400000" flipH="1">
            <a:off x="7287016" y="2225493"/>
            <a:ext cx="1382795" cy="527463"/>
            <a:chOff x="-737950" y="458900"/>
            <a:chExt cx="317475" cy="121100"/>
          </a:xfrm>
        </p:grpSpPr>
        <p:sp>
          <p:nvSpPr>
            <p:cNvPr id="1863" name="Google Shape;1863;p5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4" name="Google Shape;1864;p5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5" name="Google Shape;1865;p5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866" name="Google Shape;1866;p51"/>
          <p:cNvGrpSpPr/>
          <p:nvPr/>
        </p:nvGrpSpPr>
        <p:grpSpPr>
          <a:xfrm>
            <a:off x="2455710" y="-14"/>
            <a:ext cx="3022217" cy="2037921"/>
            <a:chOff x="538275" y="2697150"/>
            <a:chExt cx="1257650" cy="848050"/>
          </a:xfrm>
        </p:grpSpPr>
        <p:sp>
          <p:nvSpPr>
            <p:cNvPr id="1867" name="Google Shape;1867;p51"/>
            <p:cNvSpPr/>
            <p:nvPr/>
          </p:nvSpPr>
          <p:spPr>
            <a:xfrm>
              <a:off x="1766250" y="3515625"/>
              <a:ext cx="28900" cy="29575"/>
            </a:xfrm>
            <a:custGeom>
              <a:avLst/>
              <a:gdLst/>
              <a:ahLst/>
              <a:cxnLst/>
              <a:rect l="l" t="t" r="r" b="b"/>
              <a:pathLst>
                <a:path w="1156" h="1183" extrusionOk="0">
                  <a:moveTo>
                    <a:pt x="579" y="0"/>
                  </a:moveTo>
                  <a:cubicBezTo>
                    <a:pt x="578" y="0"/>
                    <a:pt x="578" y="7"/>
                    <a:pt x="578" y="27"/>
                  </a:cubicBezTo>
                  <a:cubicBezTo>
                    <a:pt x="426" y="27"/>
                    <a:pt x="274" y="88"/>
                    <a:pt x="153" y="179"/>
                  </a:cubicBezTo>
                  <a:lnTo>
                    <a:pt x="92" y="240"/>
                  </a:lnTo>
                  <a:cubicBezTo>
                    <a:pt x="62" y="271"/>
                    <a:pt x="62" y="301"/>
                    <a:pt x="62" y="362"/>
                  </a:cubicBezTo>
                  <a:cubicBezTo>
                    <a:pt x="62" y="392"/>
                    <a:pt x="1" y="423"/>
                    <a:pt x="1" y="483"/>
                  </a:cubicBezTo>
                  <a:lnTo>
                    <a:pt x="1" y="575"/>
                  </a:lnTo>
                  <a:lnTo>
                    <a:pt x="1" y="696"/>
                  </a:lnTo>
                  <a:cubicBezTo>
                    <a:pt x="1" y="727"/>
                    <a:pt x="62" y="787"/>
                    <a:pt x="62" y="818"/>
                  </a:cubicBezTo>
                  <a:cubicBezTo>
                    <a:pt x="62" y="848"/>
                    <a:pt x="92" y="879"/>
                    <a:pt x="92" y="939"/>
                  </a:cubicBezTo>
                  <a:cubicBezTo>
                    <a:pt x="122" y="970"/>
                    <a:pt x="122" y="1000"/>
                    <a:pt x="153" y="1000"/>
                  </a:cubicBezTo>
                  <a:cubicBezTo>
                    <a:pt x="274" y="1122"/>
                    <a:pt x="426" y="1183"/>
                    <a:pt x="578" y="1183"/>
                  </a:cubicBezTo>
                  <a:cubicBezTo>
                    <a:pt x="730" y="1183"/>
                    <a:pt x="882" y="1122"/>
                    <a:pt x="1004" y="1031"/>
                  </a:cubicBezTo>
                  <a:cubicBezTo>
                    <a:pt x="1065" y="970"/>
                    <a:pt x="1156" y="848"/>
                    <a:pt x="1156" y="727"/>
                  </a:cubicBezTo>
                  <a:lnTo>
                    <a:pt x="1156" y="666"/>
                  </a:lnTo>
                  <a:lnTo>
                    <a:pt x="1156" y="635"/>
                  </a:lnTo>
                  <a:lnTo>
                    <a:pt x="1156" y="514"/>
                  </a:lnTo>
                  <a:cubicBezTo>
                    <a:pt x="1156" y="483"/>
                    <a:pt x="1156" y="483"/>
                    <a:pt x="1125" y="423"/>
                  </a:cubicBezTo>
                  <a:lnTo>
                    <a:pt x="1125" y="392"/>
                  </a:lnTo>
                  <a:cubicBezTo>
                    <a:pt x="1125" y="362"/>
                    <a:pt x="1065" y="331"/>
                    <a:pt x="1065" y="271"/>
                  </a:cubicBezTo>
                  <a:cubicBezTo>
                    <a:pt x="1034" y="240"/>
                    <a:pt x="1034" y="210"/>
                    <a:pt x="1004" y="210"/>
                  </a:cubicBezTo>
                  <a:cubicBezTo>
                    <a:pt x="973" y="179"/>
                    <a:pt x="882" y="119"/>
                    <a:pt x="852" y="88"/>
                  </a:cubicBezTo>
                  <a:cubicBezTo>
                    <a:pt x="761" y="58"/>
                    <a:pt x="700" y="58"/>
                    <a:pt x="609" y="27"/>
                  </a:cubicBezTo>
                  <a:cubicBezTo>
                    <a:pt x="588" y="27"/>
                    <a:pt x="582" y="0"/>
                    <a:pt x="57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8" name="Google Shape;1868;p51"/>
            <p:cNvSpPr/>
            <p:nvPr/>
          </p:nvSpPr>
          <p:spPr>
            <a:xfrm>
              <a:off x="1765500" y="3435000"/>
              <a:ext cx="30425" cy="28900"/>
            </a:xfrm>
            <a:custGeom>
              <a:avLst/>
              <a:gdLst/>
              <a:ahLst/>
              <a:cxnLst/>
              <a:rect l="l" t="t" r="r" b="b"/>
              <a:pathLst>
                <a:path w="1217" h="1156" extrusionOk="0">
                  <a:moveTo>
                    <a:pt x="608" y="0"/>
                  </a:moveTo>
                  <a:cubicBezTo>
                    <a:pt x="456" y="0"/>
                    <a:pt x="304" y="91"/>
                    <a:pt x="183" y="183"/>
                  </a:cubicBezTo>
                  <a:cubicBezTo>
                    <a:pt x="170" y="170"/>
                    <a:pt x="158" y="163"/>
                    <a:pt x="147" y="163"/>
                  </a:cubicBezTo>
                  <a:cubicBezTo>
                    <a:pt x="132" y="163"/>
                    <a:pt x="122" y="177"/>
                    <a:pt x="122" y="213"/>
                  </a:cubicBezTo>
                  <a:cubicBezTo>
                    <a:pt x="92" y="243"/>
                    <a:pt x="92" y="274"/>
                    <a:pt x="92" y="304"/>
                  </a:cubicBezTo>
                  <a:cubicBezTo>
                    <a:pt x="92" y="365"/>
                    <a:pt x="31" y="395"/>
                    <a:pt x="31" y="426"/>
                  </a:cubicBezTo>
                  <a:cubicBezTo>
                    <a:pt x="0" y="608"/>
                    <a:pt x="92" y="821"/>
                    <a:pt x="183" y="973"/>
                  </a:cubicBezTo>
                  <a:cubicBezTo>
                    <a:pt x="304" y="1064"/>
                    <a:pt x="456" y="1155"/>
                    <a:pt x="608" y="1155"/>
                  </a:cubicBezTo>
                  <a:lnTo>
                    <a:pt x="730" y="1155"/>
                  </a:lnTo>
                  <a:cubicBezTo>
                    <a:pt x="760" y="1155"/>
                    <a:pt x="791" y="1155"/>
                    <a:pt x="851" y="1125"/>
                  </a:cubicBezTo>
                  <a:cubicBezTo>
                    <a:pt x="882" y="1125"/>
                    <a:pt x="912" y="1064"/>
                    <a:pt x="943" y="1064"/>
                  </a:cubicBezTo>
                  <a:cubicBezTo>
                    <a:pt x="1003" y="1034"/>
                    <a:pt x="1034" y="1034"/>
                    <a:pt x="1034" y="1003"/>
                  </a:cubicBezTo>
                  <a:cubicBezTo>
                    <a:pt x="1155" y="882"/>
                    <a:pt x="1216" y="730"/>
                    <a:pt x="1216" y="578"/>
                  </a:cubicBezTo>
                  <a:cubicBezTo>
                    <a:pt x="1216" y="426"/>
                    <a:pt x="1155" y="274"/>
                    <a:pt x="1034" y="152"/>
                  </a:cubicBezTo>
                  <a:lnTo>
                    <a:pt x="943" y="91"/>
                  </a:lnTo>
                  <a:cubicBezTo>
                    <a:pt x="912" y="31"/>
                    <a:pt x="882" y="31"/>
                    <a:pt x="85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69" name="Google Shape;1869;p51"/>
            <p:cNvSpPr/>
            <p:nvPr/>
          </p:nvSpPr>
          <p:spPr>
            <a:xfrm>
              <a:off x="1590725" y="3351400"/>
              <a:ext cx="29650" cy="29675"/>
            </a:xfrm>
            <a:custGeom>
              <a:avLst/>
              <a:gdLst/>
              <a:ahLst/>
              <a:cxnLst/>
              <a:rect l="l" t="t" r="r" b="b"/>
              <a:pathLst>
                <a:path w="1186" h="1187" extrusionOk="0">
                  <a:moveTo>
                    <a:pt x="578" y="1"/>
                  </a:moveTo>
                  <a:cubicBezTo>
                    <a:pt x="304" y="1"/>
                    <a:pt x="92" y="213"/>
                    <a:pt x="0" y="457"/>
                  </a:cubicBezTo>
                  <a:lnTo>
                    <a:pt x="0" y="578"/>
                  </a:lnTo>
                  <a:cubicBezTo>
                    <a:pt x="0" y="912"/>
                    <a:pt x="274" y="1186"/>
                    <a:pt x="608" y="1186"/>
                  </a:cubicBezTo>
                  <a:lnTo>
                    <a:pt x="639" y="1186"/>
                  </a:lnTo>
                  <a:cubicBezTo>
                    <a:pt x="912" y="1186"/>
                    <a:pt x="1155" y="973"/>
                    <a:pt x="1186" y="730"/>
                  </a:cubicBezTo>
                  <a:lnTo>
                    <a:pt x="1186" y="609"/>
                  </a:lnTo>
                  <a:cubicBezTo>
                    <a:pt x="1186"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0" name="Google Shape;1870;p51"/>
            <p:cNvSpPr/>
            <p:nvPr/>
          </p:nvSpPr>
          <p:spPr>
            <a:xfrm>
              <a:off x="1678100" y="3351400"/>
              <a:ext cx="30425" cy="30425"/>
            </a:xfrm>
            <a:custGeom>
              <a:avLst/>
              <a:gdLst/>
              <a:ahLst/>
              <a:cxnLst/>
              <a:rect l="l" t="t" r="r" b="b"/>
              <a:pathLst>
                <a:path w="1217" h="1217" extrusionOk="0">
                  <a:moveTo>
                    <a:pt x="609" y="1"/>
                  </a:moveTo>
                  <a:cubicBezTo>
                    <a:pt x="274" y="1"/>
                    <a:pt x="1" y="274"/>
                    <a:pt x="1" y="609"/>
                  </a:cubicBezTo>
                  <a:cubicBezTo>
                    <a:pt x="1" y="943"/>
                    <a:pt x="274" y="1216"/>
                    <a:pt x="609" y="1216"/>
                  </a:cubicBezTo>
                  <a:cubicBezTo>
                    <a:pt x="943" y="1216"/>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1" name="Google Shape;1871;p51"/>
            <p:cNvSpPr/>
            <p:nvPr/>
          </p:nvSpPr>
          <p:spPr>
            <a:xfrm>
              <a:off x="1764725" y="3351400"/>
              <a:ext cx="31200" cy="30425"/>
            </a:xfrm>
            <a:custGeom>
              <a:avLst/>
              <a:gdLst/>
              <a:ahLst/>
              <a:cxnLst/>
              <a:rect l="l" t="t" r="r" b="b"/>
              <a:pathLst>
                <a:path w="1248" h="1217" extrusionOk="0">
                  <a:moveTo>
                    <a:pt x="639" y="1"/>
                  </a:moveTo>
                  <a:cubicBezTo>
                    <a:pt x="487" y="1"/>
                    <a:pt x="335" y="92"/>
                    <a:pt x="214" y="183"/>
                  </a:cubicBezTo>
                  <a:cubicBezTo>
                    <a:pt x="1" y="426"/>
                    <a:pt x="1" y="791"/>
                    <a:pt x="214" y="1034"/>
                  </a:cubicBezTo>
                  <a:cubicBezTo>
                    <a:pt x="335" y="1156"/>
                    <a:pt x="487" y="1216"/>
                    <a:pt x="639" y="1216"/>
                  </a:cubicBezTo>
                  <a:cubicBezTo>
                    <a:pt x="791" y="1216"/>
                    <a:pt x="943" y="1156"/>
                    <a:pt x="1065" y="1034"/>
                  </a:cubicBezTo>
                  <a:cubicBezTo>
                    <a:pt x="1186" y="912"/>
                    <a:pt x="1247" y="761"/>
                    <a:pt x="1247" y="609"/>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2" name="Google Shape;1872;p51"/>
            <p:cNvSpPr/>
            <p:nvPr/>
          </p:nvSpPr>
          <p:spPr>
            <a:xfrm>
              <a:off x="1589950" y="3270100"/>
              <a:ext cx="30425" cy="3042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3" name="Google Shape;1873;p51"/>
            <p:cNvSpPr/>
            <p:nvPr/>
          </p:nvSpPr>
          <p:spPr>
            <a:xfrm>
              <a:off x="1678100" y="32701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4" name="Google Shape;1874;p51"/>
            <p:cNvSpPr/>
            <p:nvPr/>
          </p:nvSpPr>
          <p:spPr>
            <a:xfrm>
              <a:off x="1764725" y="3270850"/>
              <a:ext cx="31200" cy="29675"/>
            </a:xfrm>
            <a:custGeom>
              <a:avLst/>
              <a:gdLst/>
              <a:ahLst/>
              <a:cxnLst/>
              <a:rect l="l" t="t" r="r" b="b"/>
              <a:pathLst>
                <a:path w="1248" h="1187" extrusionOk="0">
                  <a:moveTo>
                    <a:pt x="639" y="1"/>
                  </a:moveTo>
                  <a:cubicBezTo>
                    <a:pt x="487" y="1"/>
                    <a:pt x="335" y="61"/>
                    <a:pt x="214" y="183"/>
                  </a:cubicBezTo>
                  <a:cubicBezTo>
                    <a:pt x="1" y="396"/>
                    <a:pt x="1" y="761"/>
                    <a:pt x="214" y="973"/>
                  </a:cubicBezTo>
                  <a:cubicBezTo>
                    <a:pt x="335" y="1095"/>
                    <a:pt x="487" y="1186"/>
                    <a:pt x="639" y="1186"/>
                  </a:cubicBezTo>
                  <a:lnTo>
                    <a:pt x="761" y="1186"/>
                  </a:lnTo>
                  <a:cubicBezTo>
                    <a:pt x="791" y="1186"/>
                    <a:pt x="822" y="1125"/>
                    <a:pt x="882" y="1125"/>
                  </a:cubicBezTo>
                  <a:cubicBezTo>
                    <a:pt x="913" y="1125"/>
                    <a:pt x="943" y="1095"/>
                    <a:pt x="974" y="1095"/>
                  </a:cubicBezTo>
                  <a:cubicBezTo>
                    <a:pt x="1034" y="1065"/>
                    <a:pt x="1065" y="1065"/>
                    <a:pt x="1065" y="1034"/>
                  </a:cubicBezTo>
                  <a:cubicBezTo>
                    <a:pt x="1186" y="913"/>
                    <a:pt x="1247" y="761"/>
                    <a:pt x="1247" y="609"/>
                  </a:cubicBezTo>
                  <a:cubicBezTo>
                    <a:pt x="1247" y="457"/>
                    <a:pt x="1186" y="305"/>
                    <a:pt x="1065" y="183"/>
                  </a:cubicBezTo>
                  <a:cubicBezTo>
                    <a:pt x="943" y="61"/>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5" name="Google Shape;1875;p51"/>
            <p:cNvSpPr/>
            <p:nvPr/>
          </p:nvSpPr>
          <p:spPr>
            <a:xfrm>
              <a:off x="1678100" y="31880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6" name="Google Shape;1876;p51"/>
            <p:cNvSpPr/>
            <p:nvPr/>
          </p:nvSpPr>
          <p:spPr>
            <a:xfrm>
              <a:off x="1502575" y="3188025"/>
              <a:ext cx="30425" cy="30425"/>
            </a:xfrm>
            <a:custGeom>
              <a:avLst/>
              <a:gdLst/>
              <a:ahLst/>
              <a:cxnLst/>
              <a:rect l="l" t="t" r="r" b="b"/>
              <a:pathLst>
                <a:path w="1217" h="1217" extrusionOk="0">
                  <a:moveTo>
                    <a:pt x="608" y="1"/>
                  </a:moveTo>
                  <a:cubicBezTo>
                    <a:pt x="274" y="1"/>
                    <a:pt x="0" y="274"/>
                    <a:pt x="0" y="608"/>
                  </a:cubicBezTo>
                  <a:cubicBezTo>
                    <a:pt x="0" y="943"/>
                    <a:pt x="274" y="1216"/>
                    <a:pt x="608" y="1216"/>
                  </a:cubicBezTo>
                  <a:cubicBezTo>
                    <a:pt x="943" y="1216"/>
                    <a:pt x="1216" y="943"/>
                    <a:pt x="1216" y="608"/>
                  </a:cubicBezTo>
                  <a:cubicBezTo>
                    <a:pt x="1216" y="27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7" name="Google Shape;1877;p51"/>
            <p:cNvSpPr/>
            <p:nvPr/>
          </p:nvSpPr>
          <p:spPr>
            <a:xfrm>
              <a:off x="1589950" y="3188025"/>
              <a:ext cx="30425" cy="30425"/>
            </a:xfrm>
            <a:custGeom>
              <a:avLst/>
              <a:gdLst/>
              <a:ahLst/>
              <a:cxnLst/>
              <a:rect l="l" t="t" r="r" b="b"/>
              <a:pathLst>
                <a:path w="1217" h="1217" extrusionOk="0">
                  <a:moveTo>
                    <a:pt x="609" y="1"/>
                  </a:moveTo>
                  <a:cubicBezTo>
                    <a:pt x="275" y="1"/>
                    <a:pt x="1" y="274"/>
                    <a:pt x="1" y="608"/>
                  </a:cubicBezTo>
                  <a:cubicBezTo>
                    <a:pt x="1" y="943"/>
                    <a:pt x="275"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8" name="Google Shape;1878;p51"/>
            <p:cNvSpPr/>
            <p:nvPr/>
          </p:nvSpPr>
          <p:spPr>
            <a:xfrm>
              <a:off x="1764725" y="3188025"/>
              <a:ext cx="31200" cy="30425"/>
            </a:xfrm>
            <a:custGeom>
              <a:avLst/>
              <a:gdLst/>
              <a:ahLst/>
              <a:cxnLst/>
              <a:rect l="l" t="t" r="r" b="b"/>
              <a:pathLst>
                <a:path w="1248" h="1217" extrusionOk="0">
                  <a:moveTo>
                    <a:pt x="639" y="1"/>
                  </a:moveTo>
                  <a:cubicBezTo>
                    <a:pt x="487" y="1"/>
                    <a:pt x="335" y="92"/>
                    <a:pt x="214" y="183"/>
                  </a:cubicBezTo>
                  <a:cubicBezTo>
                    <a:pt x="1" y="396"/>
                    <a:pt x="1" y="821"/>
                    <a:pt x="214" y="1034"/>
                  </a:cubicBezTo>
                  <a:cubicBezTo>
                    <a:pt x="335" y="1156"/>
                    <a:pt x="487" y="1216"/>
                    <a:pt x="639" y="1216"/>
                  </a:cubicBezTo>
                  <a:cubicBezTo>
                    <a:pt x="791" y="1216"/>
                    <a:pt x="943" y="1156"/>
                    <a:pt x="1065" y="1034"/>
                  </a:cubicBezTo>
                  <a:cubicBezTo>
                    <a:pt x="1186" y="912"/>
                    <a:pt x="1247" y="760"/>
                    <a:pt x="1247" y="608"/>
                  </a:cubicBezTo>
                  <a:cubicBezTo>
                    <a:pt x="1247" y="457"/>
                    <a:pt x="1186" y="305"/>
                    <a:pt x="1065" y="183"/>
                  </a:cubicBezTo>
                  <a:cubicBezTo>
                    <a:pt x="943" y="92"/>
                    <a:pt x="791" y="1"/>
                    <a:pt x="63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79" name="Google Shape;1879;p51"/>
            <p:cNvSpPr/>
            <p:nvPr/>
          </p:nvSpPr>
          <p:spPr>
            <a:xfrm>
              <a:off x="1589950" y="3106725"/>
              <a:ext cx="30425" cy="3042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0" name="Google Shape;1880;p51"/>
            <p:cNvSpPr/>
            <p:nvPr/>
          </p:nvSpPr>
          <p:spPr>
            <a:xfrm>
              <a:off x="1502575" y="310672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1" name="Google Shape;1881;p51"/>
            <p:cNvSpPr/>
            <p:nvPr/>
          </p:nvSpPr>
          <p:spPr>
            <a:xfrm>
              <a:off x="1415175" y="3106725"/>
              <a:ext cx="30425" cy="3042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2" name="Google Shape;1882;p51"/>
            <p:cNvSpPr/>
            <p:nvPr/>
          </p:nvSpPr>
          <p:spPr>
            <a:xfrm>
              <a:off x="1678100" y="310672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3" name="Google Shape;1883;p51"/>
            <p:cNvSpPr/>
            <p:nvPr/>
          </p:nvSpPr>
          <p:spPr>
            <a:xfrm>
              <a:off x="1764725" y="3106725"/>
              <a:ext cx="31200" cy="30425"/>
            </a:xfrm>
            <a:custGeom>
              <a:avLst/>
              <a:gdLst/>
              <a:ahLst/>
              <a:cxnLst/>
              <a:rect l="l" t="t" r="r" b="b"/>
              <a:pathLst>
                <a:path w="1248" h="1217" extrusionOk="0">
                  <a:moveTo>
                    <a:pt x="670" y="0"/>
                  </a:moveTo>
                  <a:cubicBezTo>
                    <a:pt x="518" y="0"/>
                    <a:pt x="366" y="61"/>
                    <a:pt x="275" y="183"/>
                  </a:cubicBezTo>
                  <a:cubicBezTo>
                    <a:pt x="1" y="365"/>
                    <a:pt x="1" y="791"/>
                    <a:pt x="214" y="1034"/>
                  </a:cubicBezTo>
                  <a:cubicBezTo>
                    <a:pt x="335" y="1125"/>
                    <a:pt x="487" y="1216"/>
                    <a:pt x="639" y="1216"/>
                  </a:cubicBezTo>
                  <a:cubicBezTo>
                    <a:pt x="791" y="1216"/>
                    <a:pt x="943" y="1125"/>
                    <a:pt x="1065" y="1034"/>
                  </a:cubicBezTo>
                  <a:cubicBezTo>
                    <a:pt x="1186" y="912"/>
                    <a:pt x="1247" y="760"/>
                    <a:pt x="1247" y="608"/>
                  </a:cubicBezTo>
                  <a:cubicBezTo>
                    <a:pt x="1247" y="517"/>
                    <a:pt x="1247" y="456"/>
                    <a:pt x="1217" y="365"/>
                  </a:cubicBezTo>
                  <a:cubicBezTo>
                    <a:pt x="1186" y="304"/>
                    <a:pt x="1126" y="213"/>
                    <a:pt x="1095" y="183"/>
                  </a:cubicBezTo>
                  <a:cubicBezTo>
                    <a:pt x="974" y="61"/>
                    <a:pt x="822" y="0"/>
                    <a:pt x="670"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4" name="Google Shape;1884;p51"/>
            <p:cNvSpPr/>
            <p:nvPr/>
          </p:nvSpPr>
          <p:spPr>
            <a:xfrm>
              <a:off x="1678100" y="302390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5" name="Google Shape;1885;p51"/>
            <p:cNvSpPr/>
            <p:nvPr/>
          </p:nvSpPr>
          <p:spPr>
            <a:xfrm>
              <a:off x="1327800" y="3023900"/>
              <a:ext cx="30425" cy="30400"/>
            </a:xfrm>
            <a:custGeom>
              <a:avLst/>
              <a:gdLst/>
              <a:ahLst/>
              <a:cxnLst/>
              <a:rect l="l" t="t" r="r" b="b"/>
              <a:pathLst>
                <a:path w="1217" h="1216" extrusionOk="0">
                  <a:moveTo>
                    <a:pt x="608" y="0"/>
                  </a:moveTo>
                  <a:cubicBezTo>
                    <a:pt x="274" y="31"/>
                    <a:pt x="0" y="30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6" name="Google Shape;1886;p51"/>
            <p:cNvSpPr/>
            <p:nvPr/>
          </p:nvSpPr>
          <p:spPr>
            <a:xfrm>
              <a:off x="1589950" y="3023900"/>
              <a:ext cx="30425" cy="3040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7" name="Google Shape;1887;p51"/>
            <p:cNvSpPr/>
            <p:nvPr/>
          </p:nvSpPr>
          <p:spPr>
            <a:xfrm>
              <a:off x="1415175" y="3023900"/>
              <a:ext cx="30425" cy="30400"/>
            </a:xfrm>
            <a:custGeom>
              <a:avLst/>
              <a:gdLst/>
              <a:ahLst/>
              <a:cxnLst/>
              <a:rect l="l" t="t" r="r" b="b"/>
              <a:pathLst>
                <a:path w="1217" h="1216" extrusionOk="0">
                  <a:moveTo>
                    <a:pt x="609" y="0"/>
                  </a:moveTo>
                  <a:cubicBezTo>
                    <a:pt x="275" y="31"/>
                    <a:pt x="1" y="30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8" name="Google Shape;1888;p51"/>
            <p:cNvSpPr/>
            <p:nvPr/>
          </p:nvSpPr>
          <p:spPr>
            <a:xfrm>
              <a:off x="1502575" y="302390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89" name="Google Shape;1889;p51"/>
            <p:cNvSpPr/>
            <p:nvPr/>
          </p:nvSpPr>
          <p:spPr>
            <a:xfrm>
              <a:off x="1765500" y="3024650"/>
              <a:ext cx="30425" cy="29650"/>
            </a:xfrm>
            <a:custGeom>
              <a:avLst/>
              <a:gdLst/>
              <a:ahLst/>
              <a:cxnLst/>
              <a:rect l="l" t="t" r="r" b="b"/>
              <a:pathLst>
                <a:path w="1217" h="1186" extrusionOk="0">
                  <a:moveTo>
                    <a:pt x="608" y="1"/>
                  </a:moveTo>
                  <a:cubicBezTo>
                    <a:pt x="456" y="1"/>
                    <a:pt x="304" y="92"/>
                    <a:pt x="183" y="183"/>
                  </a:cubicBezTo>
                  <a:cubicBezTo>
                    <a:pt x="31" y="304"/>
                    <a:pt x="0" y="517"/>
                    <a:pt x="31" y="700"/>
                  </a:cubicBezTo>
                  <a:cubicBezTo>
                    <a:pt x="31" y="730"/>
                    <a:pt x="31" y="760"/>
                    <a:pt x="92" y="821"/>
                  </a:cubicBezTo>
                  <a:cubicBezTo>
                    <a:pt x="92" y="852"/>
                    <a:pt x="122" y="882"/>
                    <a:pt x="122" y="912"/>
                  </a:cubicBezTo>
                  <a:cubicBezTo>
                    <a:pt x="152" y="973"/>
                    <a:pt x="152" y="1004"/>
                    <a:pt x="183" y="1004"/>
                  </a:cubicBezTo>
                  <a:cubicBezTo>
                    <a:pt x="304" y="1125"/>
                    <a:pt x="456" y="1186"/>
                    <a:pt x="608" y="1186"/>
                  </a:cubicBezTo>
                  <a:cubicBezTo>
                    <a:pt x="760" y="1186"/>
                    <a:pt x="912" y="1125"/>
                    <a:pt x="1034" y="1004"/>
                  </a:cubicBezTo>
                  <a:cubicBezTo>
                    <a:pt x="1125" y="882"/>
                    <a:pt x="1216" y="730"/>
                    <a:pt x="1216" y="578"/>
                  </a:cubicBezTo>
                  <a:cubicBezTo>
                    <a:pt x="1216" y="426"/>
                    <a:pt x="1125" y="274"/>
                    <a:pt x="1034" y="153"/>
                  </a:cubicBezTo>
                  <a:lnTo>
                    <a:pt x="943" y="92"/>
                  </a:lnTo>
                  <a:cubicBezTo>
                    <a:pt x="912" y="31"/>
                    <a:pt x="882" y="31"/>
                    <a:pt x="821" y="31"/>
                  </a:cubicBezTo>
                  <a:cubicBezTo>
                    <a:pt x="791" y="31"/>
                    <a:pt x="760" y="1"/>
                    <a:pt x="730"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0" name="Google Shape;1890;p51"/>
            <p:cNvSpPr/>
            <p:nvPr/>
          </p:nvSpPr>
          <p:spPr>
            <a:xfrm>
              <a:off x="1589950" y="2941825"/>
              <a:ext cx="30425" cy="30425"/>
            </a:xfrm>
            <a:custGeom>
              <a:avLst/>
              <a:gdLst/>
              <a:ahLst/>
              <a:cxnLst/>
              <a:rect l="l" t="t" r="r" b="b"/>
              <a:pathLst>
                <a:path w="1217" h="1217" extrusionOk="0">
                  <a:moveTo>
                    <a:pt x="609" y="0"/>
                  </a:moveTo>
                  <a:cubicBezTo>
                    <a:pt x="275" y="0"/>
                    <a:pt x="1" y="274"/>
                    <a:pt x="1" y="608"/>
                  </a:cubicBezTo>
                  <a:cubicBezTo>
                    <a:pt x="1" y="973"/>
                    <a:pt x="275"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1" name="Google Shape;1891;p51"/>
            <p:cNvSpPr/>
            <p:nvPr/>
          </p:nvSpPr>
          <p:spPr>
            <a:xfrm>
              <a:off x="1415175" y="2942575"/>
              <a:ext cx="30425" cy="30425"/>
            </a:xfrm>
            <a:custGeom>
              <a:avLst/>
              <a:gdLst/>
              <a:ahLst/>
              <a:cxnLst/>
              <a:rect l="l" t="t" r="r" b="b"/>
              <a:pathLst>
                <a:path w="1217" h="1217" extrusionOk="0">
                  <a:moveTo>
                    <a:pt x="609" y="1"/>
                  </a:moveTo>
                  <a:cubicBezTo>
                    <a:pt x="275" y="31"/>
                    <a:pt x="1" y="305"/>
                    <a:pt x="1" y="609"/>
                  </a:cubicBezTo>
                  <a:cubicBezTo>
                    <a:pt x="1" y="943"/>
                    <a:pt x="275"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2" name="Google Shape;1892;p51"/>
            <p:cNvSpPr/>
            <p:nvPr/>
          </p:nvSpPr>
          <p:spPr>
            <a:xfrm>
              <a:off x="1502575" y="2941825"/>
              <a:ext cx="30425" cy="30425"/>
            </a:xfrm>
            <a:custGeom>
              <a:avLst/>
              <a:gdLst/>
              <a:ahLst/>
              <a:cxnLst/>
              <a:rect l="l" t="t" r="r" b="b"/>
              <a:pathLst>
                <a:path w="1217" h="1217" extrusionOk="0">
                  <a:moveTo>
                    <a:pt x="608" y="0"/>
                  </a:moveTo>
                  <a:cubicBezTo>
                    <a:pt x="274" y="0"/>
                    <a:pt x="0" y="274"/>
                    <a:pt x="0" y="608"/>
                  </a:cubicBezTo>
                  <a:cubicBezTo>
                    <a:pt x="0" y="973"/>
                    <a:pt x="274" y="1216"/>
                    <a:pt x="608" y="1216"/>
                  </a:cubicBezTo>
                  <a:cubicBezTo>
                    <a:pt x="943" y="1216"/>
                    <a:pt x="1216" y="97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3" name="Google Shape;1893;p51"/>
            <p:cNvSpPr/>
            <p:nvPr/>
          </p:nvSpPr>
          <p:spPr>
            <a:xfrm>
              <a:off x="1327800" y="2942575"/>
              <a:ext cx="30425" cy="30425"/>
            </a:xfrm>
            <a:custGeom>
              <a:avLst/>
              <a:gdLst/>
              <a:ahLst/>
              <a:cxnLst/>
              <a:rect l="l" t="t" r="r" b="b"/>
              <a:pathLst>
                <a:path w="1217" h="1217" extrusionOk="0">
                  <a:moveTo>
                    <a:pt x="608" y="1"/>
                  </a:moveTo>
                  <a:cubicBezTo>
                    <a:pt x="274" y="31"/>
                    <a:pt x="0" y="305"/>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4" name="Google Shape;1894;p51"/>
            <p:cNvSpPr/>
            <p:nvPr/>
          </p:nvSpPr>
          <p:spPr>
            <a:xfrm>
              <a:off x="1678100" y="2941825"/>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5" name="Google Shape;1895;p51"/>
            <p:cNvSpPr/>
            <p:nvPr/>
          </p:nvSpPr>
          <p:spPr>
            <a:xfrm>
              <a:off x="1240400" y="2942575"/>
              <a:ext cx="30425" cy="30425"/>
            </a:xfrm>
            <a:custGeom>
              <a:avLst/>
              <a:gdLst/>
              <a:ahLst/>
              <a:cxnLst/>
              <a:rect l="l" t="t" r="r" b="b"/>
              <a:pathLst>
                <a:path w="1217" h="1217" extrusionOk="0">
                  <a:moveTo>
                    <a:pt x="609" y="1"/>
                  </a:moveTo>
                  <a:cubicBezTo>
                    <a:pt x="274" y="31"/>
                    <a:pt x="1" y="305"/>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6" name="Google Shape;1896;p51"/>
            <p:cNvSpPr/>
            <p:nvPr/>
          </p:nvSpPr>
          <p:spPr>
            <a:xfrm>
              <a:off x="1765500" y="2943350"/>
              <a:ext cx="30425" cy="29650"/>
            </a:xfrm>
            <a:custGeom>
              <a:avLst/>
              <a:gdLst/>
              <a:ahLst/>
              <a:cxnLst/>
              <a:rect l="l" t="t" r="r" b="b"/>
              <a:pathLst>
                <a:path w="1217" h="1186" extrusionOk="0">
                  <a:moveTo>
                    <a:pt x="608" y="0"/>
                  </a:moveTo>
                  <a:cubicBezTo>
                    <a:pt x="456" y="0"/>
                    <a:pt x="304" y="61"/>
                    <a:pt x="183" y="183"/>
                  </a:cubicBezTo>
                  <a:cubicBezTo>
                    <a:pt x="31" y="304"/>
                    <a:pt x="0" y="487"/>
                    <a:pt x="31" y="669"/>
                  </a:cubicBezTo>
                  <a:cubicBezTo>
                    <a:pt x="31" y="730"/>
                    <a:pt x="31" y="760"/>
                    <a:pt x="92" y="790"/>
                  </a:cubicBezTo>
                  <a:cubicBezTo>
                    <a:pt x="92" y="821"/>
                    <a:pt x="122" y="882"/>
                    <a:pt x="122" y="912"/>
                  </a:cubicBezTo>
                  <a:cubicBezTo>
                    <a:pt x="152" y="942"/>
                    <a:pt x="152" y="973"/>
                    <a:pt x="183" y="973"/>
                  </a:cubicBezTo>
                  <a:cubicBezTo>
                    <a:pt x="304" y="1094"/>
                    <a:pt x="456" y="1186"/>
                    <a:pt x="608" y="1186"/>
                  </a:cubicBezTo>
                  <a:cubicBezTo>
                    <a:pt x="760" y="1186"/>
                    <a:pt x="912" y="1094"/>
                    <a:pt x="1034" y="973"/>
                  </a:cubicBezTo>
                  <a:cubicBezTo>
                    <a:pt x="1125" y="882"/>
                    <a:pt x="1216" y="730"/>
                    <a:pt x="1216" y="578"/>
                  </a:cubicBezTo>
                  <a:cubicBezTo>
                    <a:pt x="1216" y="426"/>
                    <a:pt x="1125" y="274"/>
                    <a:pt x="1034" y="152"/>
                  </a:cubicBezTo>
                  <a:lnTo>
                    <a:pt x="943" y="61"/>
                  </a:lnTo>
                  <a:cubicBezTo>
                    <a:pt x="912" y="31"/>
                    <a:pt x="882" y="31"/>
                    <a:pt x="821" y="31"/>
                  </a:cubicBezTo>
                  <a:cubicBezTo>
                    <a:pt x="791" y="31"/>
                    <a:pt x="760" y="0"/>
                    <a:pt x="730"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7" name="Google Shape;1897;p51"/>
            <p:cNvSpPr/>
            <p:nvPr/>
          </p:nvSpPr>
          <p:spPr>
            <a:xfrm>
              <a:off x="1327800" y="2860525"/>
              <a:ext cx="30425" cy="30400"/>
            </a:xfrm>
            <a:custGeom>
              <a:avLst/>
              <a:gdLst/>
              <a:ahLst/>
              <a:cxnLst/>
              <a:rect l="l" t="t" r="r" b="b"/>
              <a:pathLst>
                <a:path w="1217" h="1216" extrusionOk="0">
                  <a:moveTo>
                    <a:pt x="608" y="0"/>
                  </a:moveTo>
                  <a:cubicBezTo>
                    <a:pt x="274" y="30"/>
                    <a:pt x="0" y="30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8" name="Google Shape;1898;p51"/>
            <p:cNvSpPr/>
            <p:nvPr/>
          </p:nvSpPr>
          <p:spPr>
            <a:xfrm>
              <a:off x="1415175" y="2860525"/>
              <a:ext cx="30425" cy="30400"/>
            </a:xfrm>
            <a:custGeom>
              <a:avLst/>
              <a:gdLst/>
              <a:ahLst/>
              <a:cxnLst/>
              <a:rect l="l" t="t" r="r" b="b"/>
              <a:pathLst>
                <a:path w="1217" h="1216" extrusionOk="0">
                  <a:moveTo>
                    <a:pt x="609" y="0"/>
                  </a:moveTo>
                  <a:cubicBezTo>
                    <a:pt x="275" y="30"/>
                    <a:pt x="1" y="30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99" name="Google Shape;1899;p51"/>
            <p:cNvSpPr/>
            <p:nvPr/>
          </p:nvSpPr>
          <p:spPr>
            <a:xfrm>
              <a:off x="1152275" y="2860525"/>
              <a:ext cx="30400" cy="30400"/>
            </a:xfrm>
            <a:custGeom>
              <a:avLst/>
              <a:gdLst/>
              <a:ahLst/>
              <a:cxnLst/>
              <a:rect l="l" t="t" r="r" b="b"/>
              <a:pathLst>
                <a:path w="1216" h="1216" extrusionOk="0">
                  <a:moveTo>
                    <a:pt x="608" y="0"/>
                  </a:moveTo>
                  <a:cubicBezTo>
                    <a:pt x="243" y="30"/>
                    <a:pt x="0" y="304"/>
                    <a:pt x="0" y="608"/>
                  </a:cubicBezTo>
                  <a:cubicBezTo>
                    <a:pt x="0" y="942"/>
                    <a:pt x="243"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0" name="Google Shape;1900;p51"/>
            <p:cNvSpPr/>
            <p:nvPr/>
          </p:nvSpPr>
          <p:spPr>
            <a:xfrm>
              <a:off x="1678100" y="2860525"/>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1" name="Google Shape;1901;p51"/>
            <p:cNvSpPr/>
            <p:nvPr/>
          </p:nvSpPr>
          <p:spPr>
            <a:xfrm>
              <a:off x="1589950" y="2860525"/>
              <a:ext cx="30425" cy="3040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2" name="Google Shape;1902;p51"/>
            <p:cNvSpPr/>
            <p:nvPr/>
          </p:nvSpPr>
          <p:spPr>
            <a:xfrm>
              <a:off x="1502575" y="2860525"/>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3" name="Google Shape;1903;p51"/>
            <p:cNvSpPr/>
            <p:nvPr/>
          </p:nvSpPr>
          <p:spPr>
            <a:xfrm>
              <a:off x="1240400" y="2860525"/>
              <a:ext cx="30425" cy="30400"/>
            </a:xfrm>
            <a:custGeom>
              <a:avLst/>
              <a:gdLst/>
              <a:ahLst/>
              <a:cxnLst/>
              <a:rect l="l" t="t" r="r" b="b"/>
              <a:pathLst>
                <a:path w="1217" h="1216" extrusionOk="0">
                  <a:moveTo>
                    <a:pt x="609" y="0"/>
                  </a:moveTo>
                  <a:cubicBezTo>
                    <a:pt x="274" y="30"/>
                    <a:pt x="1" y="30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4" name="Google Shape;1904;p51"/>
            <p:cNvSpPr/>
            <p:nvPr/>
          </p:nvSpPr>
          <p:spPr>
            <a:xfrm>
              <a:off x="1764725" y="2860525"/>
              <a:ext cx="31200" cy="30400"/>
            </a:xfrm>
            <a:custGeom>
              <a:avLst/>
              <a:gdLst/>
              <a:ahLst/>
              <a:cxnLst/>
              <a:rect l="l" t="t" r="r" b="b"/>
              <a:pathLst>
                <a:path w="1248" h="1216" extrusionOk="0">
                  <a:moveTo>
                    <a:pt x="639" y="0"/>
                  </a:moveTo>
                  <a:cubicBezTo>
                    <a:pt x="487" y="0"/>
                    <a:pt x="335" y="91"/>
                    <a:pt x="214" y="182"/>
                  </a:cubicBezTo>
                  <a:cubicBezTo>
                    <a:pt x="1" y="426"/>
                    <a:pt x="1" y="790"/>
                    <a:pt x="214" y="1034"/>
                  </a:cubicBezTo>
                  <a:cubicBezTo>
                    <a:pt x="335" y="1155"/>
                    <a:pt x="487" y="1216"/>
                    <a:pt x="639" y="1216"/>
                  </a:cubicBezTo>
                  <a:cubicBezTo>
                    <a:pt x="791" y="1216"/>
                    <a:pt x="943" y="1155"/>
                    <a:pt x="1065" y="1034"/>
                  </a:cubicBezTo>
                  <a:cubicBezTo>
                    <a:pt x="1186" y="912"/>
                    <a:pt x="1247" y="760"/>
                    <a:pt x="1247" y="608"/>
                  </a:cubicBezTo>
                  <a:cubicBezTo>
                    <a:pt x="1247" y="456"/>
                    <a:pt x="1186" y="304"/>
                    <a:pt x="1065"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5" name="Google Shape;1905;p51"/>
            <p:cNvSpPr/>
            <p:nvPr/>
          </p:nvSpPr>
          <p:spPr>
            <a:xfrm>
              <a:off x="1678100" y="27792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6" name="Google Shape;1906;p51"/>
            <p:cNvSpPr/>
            <p:nvPr/>
          </p:nvSpPr>
          <p:spPr>
            <a:xfrm>
              <a:off x="1589950" y="2779200"/>
              <a:ext cx="30425" cy="30425"/>
            </a:xfrm>
            <a:custGeom>
              <a:avLst/>
              <a:gdLst/>
              <a:ahLst/>
              <a:cxnLst/>
              <a:rect l="l" t="t" r="r" b="b"/>
              <a:pathLst>
                <a:path w="1217" h="1217" extrusionOk="0">
                  <a:moveTo>
                    <a:pt x="609" y="1"/>
                  </a:moveTo>
                  <a:cubicBezTo>
                    <a:pt x="275" y="1"/>
                    <a:pt x="1" y="244"/>
                    <a:pt x="1" y="609"/>
                  </a:cubicBezTo>
                  <a:cubicBezTo>
                    <a:pt x="1" y="943"/>
                    <a:pt x="275"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7" name="Google Shape;1907;p51"/>
            <p:cNvSpPr/>
            <p:nvPr/>
          </p:nvSpPr>
          <p:spPr>
            <a:xfrm>
              <a:off x="1415175" y="2779200"/>
              <a:ext cx="30425" cy="30425"/>
            </a:xfrm>
            <a:custGeom>
              <a:avLst/>
              <a:gdLst/>
              <a:ahLst/>
              <a:cxnLst/>
              <a:rect l="l" t="t" r="r" b="b"/>
              <a:pathLst>
                <a:path w="1217" h="1217" extrusionOk="0">
                  <a:moveTo>
                    <a:pt x="609" y="1"/>
                  </a:moveTo>
                  <a:cubicBezTo>
                    <a:pt x="275" y="31"/>
                    <a:pt x="1" y="305"/>
                    <a:pt x="1" y="609"/>
                  </a:cubicBezTo>
                  <a:cubicBezTo>
                    <a:pt x="1" y="943"/>
                    <a:pt x="275"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8" name="Google Shape;1908;p51"/>
            <p:cNvSpPr/>
            <p:nvPr/>
          </p:nvSpPr>
          <p:spPr>
            <a:xfrm>
              <a:off x="1152275" y="2779200"/>
              <a:ext cx="30400" cy="30425"/>
            </a:xfrm>
            <a:custGeom>
              <a:avLst/>
              <a:gdLst/>
              <a:ahLst/>
              <a:cxnLst/>
              <a:rect l="l" t="t" r="r" b="b"/>
              <a:pathLst>
                <a:path w="1216" h="1217" extrusionOk="0">
                  <a:moveTo>
                    <a:pt x="608" y="1"/>
                  </a:moveTo>
                  <a:cubicBezTo>
                    <a:pt x="243" y="31"/>
                    <a:pt x="0" y="305"/>
                    <a:pt x="0" y="609"/>
                  </a:cubicBezTo>
                  <a:cubicBezTo>
                    <a:pt x="0" y="943"/>
                    <a:pt x="243" y="1217"/>
                    <a:pt x="608" y="1217"/>
                  </a:cubicBezTo>
                  <a:cubicBezTo>
                    <a:pt x="942" y="1217"/>
                    <a:pt x="1216" y="943"/>
                    <a:pt x="1216" y="609"/>
                  </a:cubicBezTo>
                  <a:cubicBezTo>
                    <a:pt x="1216" y="24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09" name="Google Shape;1909;p51"/>
            <p:cNvSpPr/>
            <p:nvPr/>
          </p:nvSpPr>
          <p:spPr>
            <a:xfrm>
              <a:off x="1502575" y="2779200"/>
              <a:ext cx="30425" cy="30425"/>
            </a:xfrm>
            <a:custGeom>
              <a:avLst/>
              <a:gdLst/>
              <a:ahLst/>
              <a:cxnLst/>
              <a:rect l="l" t="t" r="r" b="b"/>
              <a:pathLst>
                <a:path w="1217" h="1217" extrusionOk="0">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0" name="Google Shape;1910;p51"/>
            <p:cNvSpPr/>
            <p:nvPr/>
          </p:nvSpPr>
          <p:spPr>
            <a:xfrm>
              <a:off x="1327800" y="2779200"/>
              <a:ext cx="30425" cy="30425"/>
            </a:xfrm>
            <a:custGeom>
              <a:avLst/>
              <a:gdLst/>
              <a:ahLst/>
              <a:cxnLst/>
              <a:rect l="l" t="t" r="r" b="b"/>
              <a:pathLst>
                <a:path w="1217" h="1217" extrusionOk="0">
                  <a:moveTo>
                    <a:pt x="608" y="1"/>
                  </a:moveTo>
                  <a:cubicBezTo>
                    <a:pt x="274" y="31"/>
                    <a:pt x="0" y="305"/>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1" name="Google Shape;1911;p51"/>
            <p:cNvSpPr/>
            <p:nvPr/>
          </p:nvSpPr>
          <p:spPr>
            <a:xfrm>
              <a:off x="1064125" y="2779200"/>
              <a:ext cx="30400" cy="30425"/>
            </a:xfrm>
            <a:custGeom>
              <a:avLst/>
              <a:gdLst/>
              <a:ahLst/>
              <a:cxnLst/>
              <a:rect l="l" t="t" r="r" b="b"/>
              <a:pathLst>
                <a:path w="1216" h="1217" extrusionOk="0">
                  <a:moveTo>
                    <a:pt x="608" y="1"/>
                  </a:moveTo>
                  <a:cubicBezTo>
                    <a:pt x="274" y="1"/>
                    <a:pt x="0" y="244"/>
                    <a:pt x="0" y="609"/>
                  </a:cubicBezTo>
                  <a:cubicBezTo>
                    <a:pt x="0" y="943"/>
                    <a:pt x="274" y="1217"/>
                    <a:pt x="608" y="1217"/>
                  </a:cubicBezTo>
                  <a:cubicBezTo>
                    <a:pt x="973" y="1217"/>
                    <a:pt x="1216" y="943"/>
                    <a:pt x="1216" y="609"/>
                  </a:cubicBezTo>
                  <a:cubicBezTo>
                    <a:pt x="1216" y="24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2" name="Google Shape;1912;p51"/>
            <p:cNvSpPr/>
            <p:nvPr/>
          </p:nvSpPr>
          <p:spPr>
            <a:xfrm>
              <a:off x="1240400" y="2779200"/>
              <a:ext cx="30425" cy="30425"/>
            </a:xfrm>
            <a:custGeom>
              <a:avLst/>
              <a:gdLst/>
              <a:ahLst/>
              <a:cxnLst/>
              <a:rect l="l" t="t" r="r" b="b"/>
              <a:pathLst>
                <a:path w="1217" h="1217" extrusionOk="0">
                  <a:moveTo>
                    <a:pt x="609" y="1"/>
                  </a:moveTo>
                  <a:cubicBezTo>
                    <a:pt x="274" y="31"/>
                    <a:pt x="1" y="305"/>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3" name="Google Shape;1913;p51"/>
            <p:cNvSpPr/>
            <p:nvPr/>
          </p:nvSpPr>
          <p:spPr>
            <a:xfrm>
              <a:off x="1764725" y="2777675"/>
              <a:ext cx="31200" cy="30425"/>
            </a:xfrm>
            <a:custGeom>
              <a:avLst/>
              <a:gdLst/>
              <a:ahLst/>
              <a:cxnLst/>
              <a:rect l="l" t="t" r="r" b="b"/>
              <a:pathLst>
                <a:path w="1248" h="1217" extrusionOk="0">
                  <a:moveTo>
                    <a:pt x="578" y="1"/>
                  </a:moveTo>
                  <a:cubicBezTo>
                    <a:pt x="487" y="92"/>
                    <a:pt x="457" y="92"/>
                    <a:pt x="427" y="123"/>
                  </a:cubicBezTo>
                  <a:cubicBezTo>
                    <a:pt x="366" y="123"/>
                    <a:pt x="335" y="153"/>
                    <a:pt x="305" y="153"/>
                  </a:cubicBezTo>
                  <a:cubicBezTo>
                    <a:pt x="275" y="183"/>
                    <a:pt x="214" y="183"/>
                    <a:pt x="214" y="244"/>
                  </a:cubicBezTo>
                  <a:cubicBezTo>
                    <a:pt x="1" y="457"/>
                    <a:pt x="1" y="852"/>
                    <a:pt x="214" y="1065"/>
                  </a:cubicBezTo>
                  <a:lnTo>
                    <a:pt x="305" y="1156"/>
                  </a:lnTo>
                  <a:cubicBezTo>
                    <a:pt x="335" y="1186"/>
                    <a:pt x="366" y="1186"/>
                    <a:pt x="427" y="1186"/>
                  </a:cubicBezTo>
                  <a:cubicBezTo>
                    <a:pt x="457" y="1186"/>
                    <a:pt x="487" y="1217"/>
                    <a:pt x="518" y="1217"/>
                  </a:cubicBezTo>
                  <a:lnTo>
                    <a:pt x="639" y="1217"/>
                  </a:lnTo>
                  <a:cubicBezTo>
                    <a:pt x="791" y="1217"/>
                    <a:pt x="943" y="1156"/>
                    <a:pt x="1065" y="1034"/>
                  </a:cubicBezTo>
                  <a:cubicBezTo>
                    <a:pt x="1186" y="913"/>
                    <a:pt x="1247" y="761"/>
                    <a:pt x="1247" y="609"/>
                  </a:cubicBezTo>
                  <a:lnTo>
                    <a:pt x="1247" y="487"/>
                  </a:lnTo>
                  <a:cubicBezTo>
                    <a:pt x="1247" y="457"/>
                    <a:pt x="1247" y="427"/>
                    <a:pt x="1217" y="396"/>
                  </a:cubicBezTo>
                  <a:cubicBezTo>
                    <a:pt x="1217" y="335"/>
                    <a:pt x="1186" y="305"/>
                    <a:pt x="1186" y="275"/>
                  </a:cubicBezTo>
                  <a:cubicBezTo>
                    <a:pt x="1126" y="244"/>
                    <a:pt x="1126" y="183"/>
                    <a:pt x="1095" y="183"/>
                  </a:cubicBezTo>
                  <a:cubicBezTo>
                    <a:pt x="974" y="92"/>
                    <a:pt x="822" y="1"/>
                    <a:pt x="670"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4" name="Google Shape;1914;p51"/>
            <p:cNvSpPr/>
            <p:nvPr/>
          </p:nvSpPr>
          <p:spPr>
            <a:xfrm>
              <a:off x="975975" y="269715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5" name="Google Shape;1915;p51"/>
            <p:cNvSpPr/>
            <p:nvPr/>
          </p:nvSpPr>
          <p:spPr>
            <a:xfrm>
              <a:off x="1327800" y="269715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6" name="Google Shape;1916;p51"/>
            <p:cNvSpPr/>
            <p:nvPr/>
          </p:nvSpPr>
          <p:spPr>
            <a:xfrm>
              <a:off x="1152275" y="2697150"/>
              <a:ext cx="30400" cy="30400"/>
            </a:xfrm>
            <a:custGeom>
              <a:avLst/>
              <a:gdLst/>
              <a:ahLst/>
              <a:cxnLst/>
              <a:rect l="l" t="t" r="r" b="b"/>
              <a:pathLst>
                <a:path w="1216" h="1216" extrusionOk="0">
                  <a:moveTo>
                    <a:pt x="608" y="0"/>
                  </a:moveTo>
                  <a:cubicBezTo>
                    <a:pt x="243" y="0"/>
                    <a:pt x="0" y="274"/>
                    <a:pt x="0" y="608"/>
                  </a:cubicBezTo>
                  <a:cubicBezTo>
                    <a:pt x="0" y="942"/>
                    <a:pt x="243"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7" name="Google Shape;1917;p51"/>
            <p:cNvSpPr/>
            <p:nvPr/>
          </p:nvSpPr>
          <p:spPr>
            <a:xfrm>
              <a:off x="1064125" y="2697150"/>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8" name="Google Shape;1918;p51"/>
            <p:cNvSpPr/>
            <p:nvPr/>
          </p:nvSpPr>
          <p:spPr>
            <a:xfrm>
              <a:off x="1240400" y="26971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19" name="Google Shape;1919;p51"/>
            <p:cNvSpPr/>
            <p:nvPr/>
          </p:nvSpPr>
          <p:spPr>
            <a:xfrm>
              <a:off x="1678100" y="26971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0" name="Google Shape;1920;p51"/>
            <p:cNvSpPr/>
            <p:nvPr/>
          </p:nvSpPr>
          <p:spPr>
            <a:xfrm>
              <a:off x="1589950" y="2697150"/>
              <a:ext cx="30425" cy="3040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1" name="Google Shape;1921;p51"/>
            <p:cNvSpPr/>
            <p:nvPr/>
          </p:nvSpPr>
          <p:spPr>
            <a:xfrm>
              <a:off x="1502575" y="269715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3" y="1216"/>
                    <a:pt x="1216" y="94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2" name="Google Shape;1922;p51"/>
            <p:cNvSpPr/>
            <p:nvPr/>
          </p:nvSpPr>
          <p:spPr>
            <a:xfrm>
              <a:off x="1415175" y="2697150"/>
              <a:ext cx="30425" cy="30400"/>
            </a:xfrm>
            <a:custGeom>
              <a:avLst/>
              <a:gdLst/>
              <a:ahLst/>
              <a:cxnLst/>
              <a:rect l="l" t="t" r="r" b="b"/>
              <a:pathLst>
                <a:path w="1217" h="1216" extrusionOk="0">
                  <a:moveTo>
                    <a:pt x="609" y="0"/>
                  </a:moveTo>
                  <a:cubicBezTo>
                    <a:pt x="275" y="0"/>
                    <a:pt x="1" y="274"/>
                    <a:pt x="1" y="608"/>
                  </a:cubicBezTo>
                  <a:cubicBezTo>
                    <a:pt x="1" y="942"/>
                    <a:pt x="275"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3" name="Google Shape;1923;p51"/>
            <p:cNvSpPr/>
            <p:nvPr/>
          </p:nvSpPr>
          <p:spPr>
            <a:xfrm>
              <a:off x="1765500" y="2697150"/>
              <a:ext cx="30425" cy="30400"/>
            </a:xfrm>
            <a:custGeom>
              <a:avLst/>
              <a:gdLst/>
              <a:ahLst/>
              <a:cxnLst/>
              <a:rect l="l" t="t" r="r" b="b"/>
              <a:pathLst>
                <a:path w="1217" h="1216" extrusionOk="0">
                  <a:moveTo>
                    <a:pt x="547" y="0"/>
                  </a:moveTo>
                  <a:cubicBezTo>
                    <a:pt x="456" y="30"/>
                    <a:pt x="426" y="30"/>
                    <a:pt x="396" y="91"/>
                  </a:cubicBezTo>
                  <a:cubicBezTo>
                    <a:pt x="335" y="91"/>
                    <a:pt x="304" y="122"/>
                    <a:pt x="274" y="122"/>
                  </a:cubicBezTo>
                  <a:cubicBezTo>
                    <a:pt x="244" y="152"/>
                    <a:pt x="183" y="152"/>
                    <a:pt x="183" y="182"/>
                  </a:cubicBezTo>
                  <a:lnTo>
                    <a:pt x="122" y="274"/>
                  </a:lnTo>
                  <a:cubicBezTo>
                    <a:pt x="92" y="304"/>
                    <a:pt x="92" y="334"/>
                    <a:pt x="92" y="365"/>
                  </a:cubicBezTo>
                  <a:cubicBezTo>
                    <a:pt x="92" y="426"/>
                    <a:pt x="31" y="456"/>
                    <a:pt x="31" y="486"/>
                  </a:cubicBezTo>
                  <a:cubicBezTo>
                    <a:pt x="0" y="699"/>
                    <a:pt x="92" y="882"/>
                    <a:pt x="183" y="1033"/>
                  </a:cubicBezTo>
                  <a:cubicBezTo>
                    <a:pt x="304" y="1155"/>
                    <a:pt x="456" y="1216"/>
                    <a:pt x="608" y="1216"/>
                  </a:cubicBezTo>
                  <a:cubicBezTo>
                    <a:pt x="760" y="1216"/>
                    <a:pt x="912" y="1155"/>
                    <a:pt x="1034" y="1033"/>
                  </a:cubicBezTo>
                  <a:cubicBezTo>
                    <a:pt x="1155" y="912"/>
                    <a:pt x="1216" y="760"/>
                    <a:pt x="1216" y="608"/>
                  </a:cubicBezTo>
                  <a:cubicBezTo>
                    <a:pt x="1216" y="547"/>
                    <a:pt x="1216" y="456"/>
                    <a:pt x="1186" y="395"/>
                  </a:cubicBezTo>
                  <a:cubicBezTo>
                    <a:pt x="1155" y="304"/>
                    <a:pt x="1095" y="243"/>
                    <a:pt x="1064" y="182"/>
                  </a:cubicBezTo>
                  <a:cubicBezTo>
                    <a:pt x="943" y="91"/>
                    <a:pt x="791" y="0"/>
                    <a:pt x="63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4" name="Google Shape;1924;p51"/>
            <p:cNvSpPr/>
            <p:nvPr/>
          </p:nvSpPr>
          <p:spPr>
            <a:xfrm>
              <a:off x="801200" y="269715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5" name="Google Shape;1925;p51"/>
            <p:cNvSpPr/>
            <p:nvPr/>
          </p:nvSpPr>
          <p:spPr>
            <a:xfrm>
              <a:off x="888575" y="2697150"/>
              <a:ext cx="30425" cy="30400"/>
            </a:xfrm>
            <a:custGeom>
              <a:avLst/>
              <a:gdLst/>
              <a:ahLst/>
              <a:cxnLst/>
              <a:rect l="l" t="t" r="r" b="b"/>
              <a:pathLst>
                <a:path w="1217" h="1216" extrusionOk="0">
                  <a:moveTo>
                    <a:pt x="609" y="0"/>
                  </a:moveTo>
                  <a:cubicBezTo>
                    <a:pt x="365" y="0"/>
                    <a:pt x="122" y="182"/>
                    <a:pt x="31" y="456"/>
                  </a:cubicBezTo>
                  <a:cubicBezTo>
                    <a:pt x="31" y="486"/>
                    <a:pt x="1" y="547"/>
                    <a:pt x="1" y="608"/>
                  </a:cubicBezTo>
                  <a:cubicBezTo>
                    <a:pt x="1" y="942"/>
                    <a:pt x="274" y="1216"/>
                    <a:pt x="609" y="1216"/>
                  </a:cubicBezTo>
                  <a:cubicBezTo>
                    <a:pt x="882" y="1216"/>
                    <a:pt x="1095" y="1033"/>
                    <a:pt x="1186" y="760"/>
                  </a:cubicBezTo>
                  <a:cubicBezTo>
                    <a:pt x="1186" y="730"/>
                    <a:pt x="1217" y="638"/>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6" name="Google Shape;1926;p51"/>
            <p:cNvSpPr/>
            <p:nvPr/>
          </p:nvSpPr>
          <p:spPr>
            <a:xfrm>
              <a:off x="626425" y="269715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73" y="1216"/>
                    <a:pt x="1216" y="94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7" name="Google Shape;1927;p51"/>
            <p:cNvSpPr/>
            <p:nvPr/>
          </p:nvSpPr>
          <p:spPr>
            <a:xfrm>
              <a:off x="713800" y="269715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73" y="1216"/>
                    <a:pt x="1217" y="942"/>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8" name="Google Shape;1928;p51"/>
            <p:cNvSpPr/>
            <p:nvPr/>
          </p:nvSpPr>
          <p:spPr>
            <a:xfrm>
              <a:off x="539025" y="2697150"/>
              <a:ext cx="31950" cy="30400"/>
            </a:xfrm>
            <a:custGeom>
              <a:avLst/>
              <a:gdLst/>
              <a:ahLst/>
              <a:cxnLst/>
              <a:rect l="l" t="t" r="r" b="b"/>
              <a:pathLst>
                <a:path w="1278" h="1216" extrusionOk="0">
                  <a:moveTo>
                    <a:pt x="609" y="0"/>
                  </a:moveTo>
                  <a:cubicBezTo>
                    <a:pt x="457" y="0"/>
                    <a:pt x="305" y="91"/>
                    <a:pt x="213" y="182"/>
                  </a:cubicBezTo>
                  <a:cubicBezTo>
                    <a:pt x="61" y="304"/>
                    <a:pt x="1" y="456"/>
                    <a:pt x="1" y="608"/>
                  </a:cubicBezTo>
                  <a:cubicBezTo>
                    <a:pt x="1" y="760"/>
                    <a:pt x="92" y="912"/>
                    <a:pt x="213" y="1033"/>
                  </a:cubicBezTo>
                  <a:cubicBezTo>
                    <a:pt x="305" y="1155"/>
                    <a:pt x="457" y="1216"/>
                    <a:pt x="609" y="1216"/>
                  </a:cubicBezTo>
                  <a:cubicBezTo>
                    <a:pt x="761" y="1216"/>
                    <a:pt x="913" y="1155"/>
                    <a:pt x="1034" y="1033"/>
                  </a:cubicBezTo>
                  <a:cubicBezTo>
                    <a:pt x="1277" y="790"/>
                    <a:pt x="1277" y="426"/>
                    <a:pt x="1034" y="182"/>
                  </a:cubicBezTo>
                  <a:cubicBezTo>
                    <a:pt x="913" y="91"/>
                    <a:pt x="761"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29" name="Google Shape;1929;p51"/>
            <p:cNvSpPr/>
            <p:nvPr/>
          </p:nvSpPr>
          <p:spPr>
            <a:xfrm>
              <a:off x="713050" y="2779200"/>
              <a:ext cx="30425" cy="30425"/>
            </a:xfrm>
            <a:custGeom>
              <a:avLst/>
              <a:gdLst/>
              <a:ahLst/>
              <a:cxnLst/>
              <a:rect l="l" t="t" r="r" b="b"/>
              <a:pathLst>
                <a:path w="1217" h="1217" extrusionOk="0">
                  <a:moveTo>
                    <a:pt x="608" y="1"/>
                  </a:moveTo>
                  <a:cubicBezTo>
                    <a:pt x="274" y="1"/>
                    <a:pt x="0" y="244"/>
                    <a:pt x="0" y="609"/>
                  </a:cubicBezTo>
                  <a:cubicBezTo>
                    <a:pt x="0" y="943"/>
                    <a:pt x="274" y="1217"/>
                    <a:pt x="608" y="1217"/>
                  </a:cubicBezTo>
                  <a:cubicBezTo>
                    <a:pt x="943" y="1217"/>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0" name="Google Shape;1930;p51"/>
            <p:cNvSpPr/>
            <p:nvPr/>
          </p:nvSpPr>
          <p:spPr>
            <a:xfrm>
              <a:off x="977500" y="2779975"/>
              <a:ext cx="28900" cy="29650"/>
            </a:xfrm>
            <a:custGeom>
              <a:avLst/>
              <a:gdLst/>
              <a:ahLst/>
              <a:cxnLst/>
              <a:rect l="l" t="t" r="r" b="b"/>
              <a:pathLst>
                <a:path w="1156" h="1186" extrusionOk="0">
                  <a:moveTo>
                    <a:pt x="486" y="0"/>
                  </a:moveTo>
                  <a:cubicBezTo>
                    <a:pt x="243" y="31"/>
                    <a:pt x="91" y="183"/>
                    <a:pt x="30" y="365"/>
                  </a:cubicBezTo>
                  <a:cubicBezTo>
                    <a:pt x="0" y="456"/>
                    <a:pt x="0" y="486"/>
                    <a:pt x="0" y="578"/>
                  </a:cubicBezTo>
                  <a:cubicBezTo>
                    <a:pt x="0" y="790"/>
                    <a:pt x="152" y="1034"/>
                    <a:pt x="334" y="1094"/>
                  </a:cubicBezTo>
                  <a:cubicBezTo>
                    <a:pt x="365" y="1094"/>
                    <a:pt x="365" y="1094"/>
                    <a:pt x="395" y="1125"/>
                  </a:cubicBezTo>
                  <a:cubicBezTo>
                    <a:pt x="456" y="1125"/>
                    <a:pt x="517" y="1186"/>
                    <a:pt x="547" y="1186"/>
                  </a:cubicBezTo>
                  <a:lnTo>
                    <a:pt x="669" y="1186"/>
                  </a:lnTo>
                  <a:cubicBezTo>
                    <a:pt x="912" y="1125"/>
                    <a:pt x="1064" y="973"/>
                    <a:pt x="1125" y="790"/>
                  </a:cubicBezTo>
                  <a:cubicBezTo>
                    <a:pt x="1155" y="730"/>
                    <a:pt x="1155" y="669"/>
                    <a:pt x="1155" y="608"/>
                  </a:cubicBezTo>
                  <a:cubicBezTo>
                    <a:pt x="1155" y="365"/>
                    <a:pt x="1003" y="152"/>
                    <a:pt x="821" y="61"/>
                  </a:cubicBezTo>
                  <a:cubicBezTo>
                    <a:pt x="790" y="61"/>
                    <a:pt x="790" y="61"/>
                    <a:pt x="760" y="31"/>
                  </a:cubicBezTo>
                  <a:cubicBezTo>
                    <a:pt x="699" y="31"/>
                    <a:pt x="638"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1" name="Google Shape;1931;p51"/>
            <p:cNvSpPr/>
            <p:nvPr/>
          </p:nvSpPr>
          <p:spPr>
            <a:xfrm>
              <a:off x="625650" y="27792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217"/>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2" name="Google Shape;1932;p51"/>
            <p:cNvSpPr/>
            <p:nvPr/>
          </p:nvSpPr>
          <p:spPr>
            <a:xfrm>
              <a:off x="888575" y="2779200"/>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73" y="1217"/>
                    <a:pt x="1217" y="943"/>
                    <a:pt x="1217" y="609"/>
                  </a:cubicBezTo>
                  <a:cubicBezTo>
                    <a:pt x="1217" y="244"/>
                    <a:pt x="97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3" name="Google Shape;1933;p51"/>
            <p:cNvSpPr/>
            <p:nvPr/>
          </p:nvSpPr>
          <p:spPr>
            <a:xfrm>
              <a:off x="801200" y="2779200"/>
              <a:ext cx="30425" cy="30425"/>
            </a:xfrm>
            <a:custGeom>
              <a:avLst/>
              <a:gdLst/>
              <a:ahLst/>
              <a:cxnLst/>
              <a:rect l="l" t="t" r="r" b="b"/>
              <a:pathLst>
                <a:path w="1217" h="1217" extrusionOk="0">
                  <a:moveTo>
                    <a:pt x="608" y="1"/>
                  </a:moveTo>
                  <a:cubicBezTo>
                    <a:pt x="274" y="1"/>
                    <a:pt x="0" y="244"/>
                    <a:pt x="0" y="609"/>
                  </a:cubicBezTo>
                  <a:cubicBezTo>
                    <a:pt x="0" y="943"/>
                    <a:pt x="274" y="1217"/>
                    <a:pt x="608" y="1217"/>
                  </a:cubicBezTo>
                  <a:cubicBezTo>
                    <a:pt x="973" y="1217"/>
                    <a:pt x="1216" y="943"/>
                    <a:pt x="1216" y="609"/>
                  </a:cubicBezTo>
                  <a:cubicBezTo>
                    <a:pt x="1216" y="24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4" name="Google Shape;1934;p51"/>
            <p:cNvSpPr/>
            <p:nvPr/>
          </p:nvSpPr>
          <p:spPr>
            <a:xfrm>
              <a:off x="538275" y="2779200"/>
              <a:ext cx="31175" cy="30425"/>
            </a:xfrm>
            <a:custGeom>
              <a:avLst/>
              <a:gdLst/>
              <a:ahLst/>
              <a:cxnLst/>
              <a:rect l="l" t="t" r="r" b="b"/>
              <a:pathLst>
                <a:path w="1247" h="1217" extrusionOk="0">
                  <a:moveTo>
                    <a:pt x="608" y="1"/>
                  </a:moveTo>
                  <a:cubicBezTo>
                    <a:pt x="456" y="1"/>
                    <a:pt x="304" y="62"/>
                    <a:pt x="183" y="183"/>
                  </a:cubicBezTo>
                  <a:cubicBezTo>
                    <a:pt x="61" y="305"/>
                    <a:pt x="0" y="457"/>
                    <a:pt x="0" y="609"/>
                  </a:cubicBezTo>
                  <a:cubicBezTo>
                    <a:pt x="0" y="669"/>
                    <a:pt x="0" y="761"/>
                    <a:pt x="31" y="821"/>
                  </a:cubicBezTo>
                  <a:cubicBezTo>
                    <a:pt x="61" y="882"/>
                    <a:pt x="122" y="973"/>
                    <a:pt x="152" y="1004"/>
                  </a:cubicBezTo>
                  <a:cubicBezTo>
                    <a:pt x="274" y="1125"/>
                    <a:pt x="426" y="1217"/>
                    <a:pt x="578" y="1217"/>
                  </a:cubicBezTo>
                  <a:cubicBezTo>
                    <a:pt x="730" y="1217"/>
                    <a:pt x="882" y="1125"/>
                    <a:pt x="973" y="1004"/>
                  </a:cubicBezTo>
                  <a:cubicBezTo>
                    <a:pt x="1247" y="791"/>
                    <a:pt x="1247" y="396"/>
                    <a:pt x="1034" y="183"/>
                  </a:cubicBezTo>
                  <a:cubicBezTo>
                    <a:pt x="912" y="62"/>
                    <a:pt x="760"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5" name="Google Shape;1935;p51"/>
            <p:cNvSpPr/>
            <p:nvPr/>
          </p:nvSpPr>
          <p:spPr>
            <a:xfrm>
              <a:off x="801200" y="2860525"/>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6" name="Google Shape;1936;p51"/>
            <p:cNvSpPr/>
            <p:nvPr/>
          </p:nvSpPr>
          <p:spPr>
            <a:xfrm>
              <a:off x="713800" y="2860525"/>
              <a:ext cx="30425" cy="30400"/>
            </a:xfrm>
            <a:custGeom>
              <a:avLst/>
              <a:gdLst/>
              <a:ahLst/>
              <a:cxnLst/>
              <a:rect l="l" t="t" r="r" b="b"/>
              <a:pathLst>
                <a:path w="1217" h="1216" extrusionOk="0">
                  <a:moveTo>
                    <a:pt x="609" y="0"/>
                  </a:moveTo>
                  <a:cubicBezTo>
                    <a:pt x="274" y="30"/>
                    <a:pt x="1" y="304"/>
                    <a:pt x="1" y="608"/>
                  </a:cubicBezTo>
                  <a:cubicBezTo>
                    <a:pt x="1" y="942"/>
                    <a:pt x="274" y="1216"/>
                    <a:pt x="609" y="1216"/>
                  </a:cubicBezTo>
                  <a:cubicBezTo>
                    <a:pt x="973" y="1216"/>
                    <a:pt x="1217" y="942"/>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7" name="Google Shape;1937;p51"/>
            <p:cNvSpPr/>
            <p:nvPr/>
          </p:nvSpPr>
          <p:spPr>
            <a:xfrm>
              <a:off x="626425" y="2860525"/>
              <a:ext cx="30425" cy="30400"/>
            </a:xfrm>
            <a:custGeom>
              <a:avLst/>
              <a:gdLst/>
              <a:ahLst/>
              <a:cxnLst/>
              <a:rect l="l" t="t" r="r" b="b"/>
              <a:pathLst>
                <a:path w="1217" h="1216" extrusionOk="0">
                  <a:moveTo>
                    <a:pt x="608" y="0"/>
                  </a:moveTo>
                  <a:cubicBezTo>
                    <a:pt x="274" y="30"/>
                    <a:pt x="0" y="304"/>
                    <a:pt x="0" y="608"/>
                  </a:cubicBezTo>
                  <a:cubicBezTo>
                    <a:pt x="0" y="942"/>
                    <a:pt x="274" y="1216"/>
                    <a:pt x="608" y="1216"/>
                  </a:cubicBezTo>
                  <a:cubicBezTo>
                    <a:pt x="973" y="1216"/>
                    <a:pt x="1216" y="94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8" name="Google Shape;1938;p51"/>
            <p:cNvSpPr/>
            <p:nvPr/>
          </p:nvSpPr>
          <p:spPr>
            <a:xfrm>
              <a:off x="1064875" y="2860525"/>
              <a:ext cx="29650" cy="30400"/>
            </a:xfrm>
            <a:custGeom>
              <a:avLst/>
              <a:gdLst/>
              <a:ahLst/>
              <a:cxnLst/>
              <a:rect l="l" t="t" r="r" b="b"/>
              <a:pathLst>
                <a:path w="1186" h="1216" extrusionOk="0">
                  <a:moveTo>
                    <a:pt x="608" y="0"/>
                  </a:moveTo>
                  <a:cubicBezTo>
                    <a:pt x="335" y="30"/>
                    <a:pt x="92" y="182"/>
                    <a:pt x="31" y="426"/>
                  </a:cubicBezTo>
                  <a:cubicBezTo>
                    <a:pt x="1" y="486"/>
                    <a:pt x="1" y="547"/>
                    <a:pt x="1" y="608"/>
                  </a:cubicBezTo>
                  <a:cubicBezTo>
                    <a:pt x="1" y="942"/>
                    <a:pt x="244" y="1216"/>
                    <a:pt x="608" y="1216"/>
                  </a:cubicBezTo>
                  <a:cubicBezTo>
                    <a:pt x="852" y="1216"/>
                    <a:pt x="1095" y="1034"/>
                    <a:pt x="1156" y="790"/>
                  </a:cubicBezTo>
                  <a:cubicBezTo>
                    <a:pt x="1186" y="730"/>
                    <a:pt x="1186" y="669"/>
                    <a:pt x="1186" y="608"/>
                  </a:cubicBezTo>
                  <a:cubicBezTo>
                    <a:pt x="118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39" name="Google Shape;1939;p51"/>
            <p:cNvSpPr/>
            <p:nvPr/>
          </p:nvSpPr>
          <p:spPr>
            <a:xfrm>
              <a:off x="977500" y="2860525"/>
              <a:ext cx="30400" cy="30400"/>
            </a:xfrm>
            <a:custGeom>
              <a:avLst/>
              <a:gdLst/>
              <a:ahLst/>
              <a:cxnLst/>
              <a:rect l="l" t="t" r="r" b="b"/>
              <a:pathLst>
                <a:path w="1216" h="1216" extrusionOk="0">
                  <a:moveTo>
                    <a:pt x="608" y="0"/>
                  </a:moveTo>
                  <a:cubicBezTo>
                    <a:pt x="243" y="0"/>
                    <a:pt x="0" y="274"/>
                    <a:pt x="0" y="608"/>
                  </a:cubicBezTo>
                  <a:cubicBezTo>
                    <a:pt x="0" y="942"/>
                    <a:pt x="243"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0" name="Google Shape;1940;p51"/>
            <p:cNvSpPr/>
            <p:nvPr/>
          </p:nvSpPr>
          <p:spPr>
            <a:xfrm>
              <a:off x="888575" y="2860525"/>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1" name="Google Shape;1941;p51"/>
            <p:cNvSpPr/>
            <p:nvPr/>
          </p:nvSpPr>
          <p:spPr>
            <a:xfrm>
              <a:off x="539025" y="2859750"/>
              <a:ext cx="30425" cy="30425"/>
            </a:xfrm>
            <a:custGeom>
              <a:avLst/>
              <a:gdLst/>
              <a:ahLst/>
              <a:cxnLst/>
              <a:rect l="l" t="t" r="r" b="b"/>
              <a:pathLst>
                <a:path w="1217" h="1217" extrusionOk="0">
                  <a:moveTo>
                    <a:pt x="609" y="1"/>
                  </a:moveTo>
                  <a:cubicBezTo>
                    <a:pt x="457" y="1"/>
                    <a:pt x="305" y="61"/>
                    <a:pt x="183" y="183"/>
                  </a:cubicBezTo>
                  <a:cubicBezTo>
                    <a:pt x="61" y="335"/>
                    <a:pt x="1" y="487"/>
                    <a:pt x="1" y="639"/>
                  </a:cubicBezTo>
                  <a:cubicBezTo>
                    <a:pt x="1" y="791"/>
                    <a:pt x="92" y="943"/>
                    <a:pt x="213" y="1065"/>
                  </a:cubicBezTo>
                  <a:lnTo>
                    <a:pt x="274" y="1125"/>
                  </a:lnTo>
                  <a:cubicBezTo>
                    <a:pt x="305" y="1156"/>
                    <a:pt x="365" y="1156"/>
                    <a:pt x="396" y="1156"/>
                  </a:cubicBezTo>
                  <a:cubicBezTo>
                    <a:pt x="426" y="1156"/>
                    <a:pt x="457" y="1217"/>
                    <a:pt x="517" y="1217"/>
                  </a:cubicBezTo>
                  <a:lnTo>
                    <a:pt x="609" y="1217"/>
                  </a:lnTo>
                  <a:cubicBezTo>
                    <a:pt x="761" y="1217"/>
                    <a:pt x="913" y="1125"/>
                    <a:pt x="1034" y="1004"/>
                  </a:cubicBezTo>
                  <a:cubicBezTo>
                    <a:pt x="1186" y="852"/>
                    <a:pt x="1217" y="669"/>
                    <a:pt x="1186" y="487"/>
                  </a:cubicBezTo>
                  <a:cubicBezTo>
                    <a:pt x="1186" y="457"/>
                    <a:pt x="1186" y="396"/>
                    <a:pt x="1156" y="365"/>
                  </a:cubicBezTo>
                  <a:cubicBezTo>
                    <a:pt x="1156" y="335"/>
                    <a:pt x="1095" y="305"/>
                    <a:pt x="1095" y="244"/>
                  </a:cubicBezTo>
                  <a:cubicBezTo>
                    <a:pt x="1065" y="213"/>
                    <a:pt x="1065" y="183"/>
                    <a:pt x="1034" y="183"/>
                  </a:cubicBezTo>
                  <a:cubicBezTo>
                    <a:pt x="913" y="61"/>
                    <a:pt x="761"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2" name="Google Shape;1942;p51"/>
            <p:cNvSpPr/>
            <p:nvPr/>
          </p:nvSpPr>
          <p:spPr>
            <a:xfrm>
              <a:off x="713050" y="2942575"/>
              <a:ext cx="30425" cy="30425"/>
            </a:xfrm>
            <a:custGeom>
              <a:avLst/>
              <a:gdLst/>
              <a:ahLst/>
              <a:cxnLst/>
              <a:rect l="l" t="t" r="r" b="b"/>
              <a:pathLst>
                <a:path w="1217" h="1217" extrusionOk="0">
                  <a:moveTo>
                    <a:pt x="608" y="1"/>
                  </a:moveTo>
                  <a:cubicBezTo>
                    <a:pt x="274" y="1"/>
                    <a:pt x="0" y="244"/>
                    <a:pt x="0" y="609"/>
                  </a:cubicBezTo>
                  <a:cubicBezTo>
                    <a:pt x="0" y="943"/>
                    <a:pt x="274" y="1217"/>
                    <a:pt x="608" y="1217"/>
                  </a:cubicBezTo>
                  <a:cubicBezTo>
                    <a:pt x="943" y="1186"/>
                    <a:pt x="1216" y="943"/>
                    <a:pt x="1216" y="609"/>
                  </a:cubicBezTo>
                  <a:cubicBezTo>
                    <a:pt x="1216" y="24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3" name="Google Shape;1943;p51"/>
            <p:cNvSpPr/>
            <p:nvPr/>
          </p:nvSpPr>
          <p:spPr>
            <a:xfrm>
              <a:off x="801200" y="2941825"/>
              <a:ext cx="30425" cy="30425"/>
            </a:xfrm>
            <a:custGeom>
              <a:avLst/>
              <a:gdLst/>
              <a:ahLst/>
              <a:cxnLst/>
              <a:rect l="l" t="t" r="r" b="b"/>
              <a:pathLst>
                <a:path w="1217" h="1217" extrusionOk="0">
                  <a:moveTo>
                    <a:pt x="608" y="0"/>
                  </a:moveTo>
                  <a:cubicBezTo>
                    <a:pt x="274" y="0"/>
                    <a:pt x="0" y="274"/>
                    <a:pt x="0" y="608"/>
                  </a:cubicBezTo>
                  <a:cubicBezTo>
                    <a:pt x="0" y="973"/>
                    <a:pt x="274" y="1216"/>
                    <a:pt x="608" y="1216"/>
                  </a:cubicBezTo>
                  <a:cubicBezTo>
                    <a:pt x="942" y="1216"/>
                    <a:pt x="1216" y="97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4" name="Google Shape;1944;p51"/>
            <p:cNvSpPr/>
            <p:nvPr/>
          </p:nvSpPr>
          <p:spPr>
            <a:xfrm>
              <a:off x="625650" y="2942575"/>
              <a:ext cx="30425" cy="30425"/>
            </a:xfrm>
            <a:custGeom>
              <a:avLst/>
              <a:gdLst/>
              <a:ahLst/>
              <a:cxnLst/>
              <a:rect l="l" t="t" r="r" b="b"/>
              <a:pathLst>
                <a:path w="1217" h="1217" extrusionOk="0">
                  <a:moveTo>
                    <a:pt x="609" y="1"/>
                  </a:moveTo>
                  <a:cubicBezTo>
                    <a:pt x="274" y="1"/>
                    <a:pt x="1" y="244"/>
                    <a:pt x="1" y="609"/>
                  </a:cubicBezTo>
                  <a:cubicBezTo>
                    <a:pt x="1" y="943"/>
                    <a:pt x="274" y="1217"/>
                    <a:pt x="609" y="1217"/>
                  </a:cubicBezTo>
                  <a:cubicBezTo>
                    <a:pt x="943" y="1186"/>
                    <a:pt x="1217" y="943"/>
                    <a:pt x="1217" y="609"/>
                  </a:cubicBezTo>
                  <a:cubicBezTo>
                    <a:pt x="1217" y="24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5" name="Google Shape;1945;p51"/>
            <p:cNvSpPr/>
            <p:nvPr/>
          </p:nvSpPr>
          <p:spPr>
            <a:xfrm>
              <a:off x="977500" y="2941825"/>
              <a:ext cx="30400" cy="30425"/>
            </a:xfrm>
            <a:custGeom>
              <a:avLst/>
              <a:gdLst/>
              <a:ahLst/>
              <a:cxnLst/>
              <a:rect l="l" t="t" r="r" b="b"/>
              <a:pathLst>
                <a:path w="1216" h="1217" extrusionOk="0">
                  <a:moveTo>
                    <a:pt x="608" y="0"/>
                  </a:moveTo>
                  <a:cubicBezTo>
                    <a:pt x="243" y="0"/>
                    <a:pt x="0" y="274"/>
                    <a:pt x="0" y="608"/>
                  </a:cubicBezTo>
                  <a:cubicBezTo>
                    <a:pt x="0" y="973"/>
                    <a:pt x="243" y="1216"/>
                    <a:pt x="608" y="1216"/>
                  </a:cubicBezTo>
                  <a:cubicBezTo>
                    <a:pt x="942" y="1216"/>
                    <a:pt x="1216" y="97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6" name="Google Shape;1946;p51"/>
            <p:cNvSpPr/>
            <p:nvPr/>
          </p:nvSpPr>
          <p:spPr>
            <a:xfrm>
              <a:off x="1064125" y="2941825"/>
              <a:ext cx="30400" cy="30425"/>
            </a:xfrm>
            <a:custGeom>
              <a:avLst/>
              <a:gdLst/>
              <a:ahLst/>
              <a:cxnLst/>
              <a:rect l="l" t="t" r="r" b="b"/>
              <a:pathLst>
                <a:path w="1216" h="1217" extrusionOk="0">
                  <a:moveTo>
                    <a:pt x="608" y="0"/>
                  </a:moveTo>
                  <a:cubicBezTo>
                    <a:pt x="274" y="0"/>
                    <a:pt x="0" y="274"/>
                    <a:pt x="0" y="608"/>
                  </a:cubicBezTo>
                  <a:cubicBezTo>
                    <a:pt x="0" y="973"/>
                    <a:pt x="274" y="1216"/>
                    <a:pt x="608" y="1216"/>
                  </a:cubicBezTo>
                  <a:cubicBezTo>
                    <a:pt x="973" y="1216"/>
                    <a:pt x="1216" y="97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7" name="Google Shape;1947;p51"/>
            <p:cNvSpPr/>
            <p:nvPr/>
          </p:nvSpPr>
          <p:spPr>
            <a:xfrm>
              <a:off x="888575" y="2941825"/>
              <a:ext cx="30425" cy="30425"/>
            </a:xfrm>
            <a:custGeom>
              <a:avLst/>
              <a:gdLst/>
              <a:ahLst/>
              <a:cxnLst/>
              <a:rect l="l" t="t" r="r" b="b"/>
              <a:pathLst>
                <a:path w="1217" h="1217" extrusionOk="0">
                  <a:moveTo>
                    <a:pt x="609" y="0"/>
                  </a:moveTo>
                  <a:cubicBezTo>
                    <a:pt x="274" y="0"/>
                    <a:pt x="1" y="274"/>
                    <a:pt x="1" y="608"/>
                  </a:cubicBezTo>
                  <a:cubicBezTo>
                    <a:pt x="1" y="973"/>
                    <a:pt x="274" y="1216"/>
                    <a:pt x="609" y="1216"/>
                  </a:cubicBezTo>
                  <a:cubicBezTo>
                    <a:pt x="943" y="1216"/>
                    <a:pt x="1217" y="97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8" name="Google Shape;1948;p51"/>
            <p:cNvSpPr/>
            <p:nvPr/>
          </p:nvSpPr>
          <p:spPr>
            <a:xfrm>
              <a:off x="1152275" y="2943350"/>
              <a:ext cx="28900" cy="29650"/>
            </a:xfrm>
            <a:custGeom>
              <a:avLst/>
              <a:gdLst/>
              <a:ahLst/>
              <a:cxnLst/>
              <a:rect l="l" t="t" r="r" b="b"/>
              <a:pathLst>
                <a:path w="1156" h="1186" extrusionOk="0">
                  <a:moveTo>
                    <a:pt x="456" y="0"/>
                  </a:moveTo>
                  <a:cubicBezTo>
                    <a:pt x="304" y="31"/>
                    <a:pt x="91" y="183"/>
                    <a:pt x="30" y="365"/>
                  </a:cubicBezTo>
                  <a:cubicBezTo>
                    <a:pt x="0" y="456"/>
                    <a:pt x="0" y="487"/>
                    <a:pt x="0" y="578"/>
                  </a:cubicBezTo>
                  <a:cubicBezTo>
                    <a:pt x="0" y="790"/>
                    <a:pt x="152" y="1034"/>
                    <a:pt x="334" y="1094"/>
                  </a:cubicBezTo>
                  <a:cubicBezTo>
                    <a:pt x="365" y="1094"/>
                    <a:pt x="365" y="1094"/>
                    <a:pt x="395" y="1125"/>
                  </a:cubicBezTo>
                  <a:cubicBezTo>
                    <a:pt x="456" y="1125"/>
                    <a:pt x="517" y="1186"/>
                    <a:pt x="547" y="1186"/>
                  </a:cubicBezTo>
                  <a:lnTo>
                    <a:pt x="669" y="1186"/>
                  </a:lnTo>
                  <a:cubicBezTo>
                    <a:pt x="912" y="1125"/>
                    <a:pt x="1064" y="973"/>
                    <a:pt x="1125" y="790"/>
                  </a:cubicBezTo>
                  <a:cubicBezTo>
                    <a:pt x="1155" y="730"/>
                    <a:pt x="1155" y="669"/>
                    <a:pt x="1155" y="608"/>
                  </a:cubicBezTo>
                  <a:cubicBezTo>
                    <a:pt x="1155" y="335"/>
                    <a:pt x="973" y="122"/>
                    <a:pt x="699" y="31"/>
                  </a:cubicBezTo>
                  <a:cubicBezTo>
                    <a:pt x="669" y="31"/>
                    <a:pt x="608" y="0"/>
                    <a:pt x="547"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49" name="Google Shape;1949;p51"/>
            <p:cNvSpPr/>
            <p:nvPr/>
          </p:nvSpPr>
          <p:spPr>
            <a:xfrm>
              <a:off x="538275" y="2942575"/>
              <a:ext cx="30425" cy="28900"/>
            </a:xfrm>
            <a:custGeom>
              <a:avLst/>
              <a:gdLst/>
              <a:ahLst/>
              <a:cxnLst/>
              <a:rect l="l" t="t" r="r" b="b"/>
              <a:pathLst>
                <a:path w="1217" h="1156" extrusionOk="0">
                  <a:moveTo>
                    <a:pt x="608" y="1"/>
                  </a:moveTo>
                  <a:cubicBezTo>
                    <a:pt x="456" y="1"/>
                    <a:pt x="304" y="62"/>
                    <a:pt x="183" y="183"/>
                  </a:cubicBezTo>
                  <a:cubicBezTo>
                    <a:pt x="61" y="305"/>
                    <a:pt x="0" y="426"/>
                    <a:pt x="0" y="609"/>
                  </a:cubicBezTo>
                  <a:cubicBezTo>
                    <a:pt x="0" y="761"/>
                    <a:pt x="61" y="913"/>
                    <a:pt x="183" y="1004"/>
                  </a:cubicBezTo>
                  <a:lnTo>
                    <a:pt x="274" y="1095"/>
                  </a:lnTo>
                  <a:cubicBezTo>
                    <a:pt x="304" y="1125"/>
                    <a:pt x="335" y="1125"/>
                    <a:pt x="365" y="1125"/>
                  </a:cubicBezTo>
                  <a:cubicBezTo>
                    <a:pt x="426" y="1125"/>
                    <a:pt x="456" y="1156"/>
                    <a:pt x="487" y="1156"/>
                  </a:cubicBezTo>
                  <a:lnTo>
                    <a:pt x="608" y="1156"/>
                  </a:lnTo>
                  <a:cubicBezTo>
                    <a:pt x="760" y="1156"/>
                    <a:pt x="912" y="1095"/>
                    <a:pt x="1034" y="973"/>
                  </a:cubicBezTo>
                  <a:cubicBezTo>
                    <a:pt x="1186" y="913"/>
                    <a:pt x="1216" y="670"/>
                    <a:pt x="1186" y="487"/>
                  </a:cubicBezTo>
                  <a:cubicBezTo>
                    <a:pt x="1186" y="426"/>
                    <a:pt x="1186" y="396"/>
                    <a:pt x="1155" y="366"/>
                  </a:cubicBezTo>
                  <a:cubicBezTo>
                    <a:pt x="1155" y="335"/>
                    <a:pt x="1095" y="305"/>
                    <a:pt x="1095" y="244"/>
                  </a:cubicBezTo>
                  <a:cubicBezTo>
                    <a:pt x="1064" y="214"/>
                    <a:pt x="1064" y="183"/>
                    <a:pt x="1034" y="183"/>
                  </a:cubicBezTo>
                  <a:cubicBezTo>
                    <a:pt x="912" y="62"/>
                    <a:pt x="760"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0" name="Google Shape;1950;p51"/>
            <p:cNvSpPr/>
            <p:nvPr/>
          </p:nvSpPr>
          <p:spPr>
            <a:xfrm>
              <a:off x="713800" y="3023900"/>
              <a:ext cx="30425" cy="30400"/>
            </a:xfrm>
            <a:custGeom>
              <a:avLst/>
              <a:gdLst/>
              <a:ahLst/>
              <a:cxnLst/>
              <a:rect l="l" t="t" r="r" b="b"/>
              <a:pathLst>
                <a:path w="1217" h="1216" extrusionOk="0">
                  <a:moveTo>
                    <a:pt x="609" y="0"/>
                  </a:moveTo>
                  <a:cubicBezTo>
                    <a:pt x="274" y="31"/>
                    <a:pt x="1" y="304"/>
                    <a:pt x="1" y="608"/>
                  </a:cubicBezTo>
                  <a:cubicBezTo>
                    <a:pt x="1" y="942"/>
                    <a:pt x="274" y="1216"/>
                    <a:pt x="609" y="1216"/>
                  </a:cubicBezTo>
                  <a:cubicBezTo>
                    <a:pt x="973" y="1216"/>
                    <a:pt x="1217" y="942"/>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1" name="Google Shape;1951;p51"/>
            <p:cNvSpPr/>
            <p:nvPr/>
          </p:nvSpPr>
          <p:spPr>
            <a:xfrm>
              <a:off x="1240400" y="3024650"/>
              <a:ext cx="30425" cy="30425"/>
            </a:xfrm>
            <a:custGeom>
              <a:avLst/>
              <a:gdLst/>
              <a:ahLst/>
              <a:cxnLst/>
              <a:rect l="l" t="t" r="r" b="b"/>
              <a:pathLst>
                <a:path w="1217" h="1217" extrusionOk="0">
                  <a:moveTo>
                    <a:pt x="609" y="1"/>
                  </a:moveTo>
                  <a:cubicBezTo>
                    <a:pt x="305" y="1"/>
                    <a:pt x="123" y="153"/>
                    <a:pt x="31" y="426"/>
                  </a:cubicBezTo>
                  <a:cubicBezTo>
                    <a:pt x="31" y="517"/>
                    <a:pt x="1" y="548"/>
                    <a:pt x="1" y="608"/>
                  </a:cubicBezTo>
                  <a:cubicBezTo>
                    <a:pt x="1" y="943"/>
                    <a:pt x="274" y="1216"/>
                    <a:pt x="609" y="1216"/>
                  </a:cubicBezTo>
                  <a:cubicBezTo>
                    <a:pt x="882" y="1216"/>
                    <a:pt x="1095" y="1064"/>
                    <a:pt x="1186" y="821"/>
                  </a:cubicBezTo>
                  <a:cubicBezTo>
                    <a:pt x="1217" y="730"/>
                    <a:pt x="1217" y="700"/>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2" name="Google Shape;1952;p51"/>
            <p:cNvSpPr/>
            <p:nvPr/>
          </p:nvSpPr>
          <p:spPr>
            <a:xfrm>
              <a:off x="1152275" y="3023900"/>
              <a:ext cx="30400" cy="30400"/>
            </a:xfrm>
            <a:custGeom>
              <a:avLst/>
              <a:gdLst/>
              <a:ahLst/>
              <a:cxnLst/>
              <a:rect l="l" t="t" r="r" b="b"/>
              <a:pathLst>
                <a:path w="1216" h="1216" extrusionOk="0">
                  <a:moveTo>
                    <a:pt x="608" y="0"/>
                  </a:moveTo>
                  <a:cubicBezTo>
                    <a:pt x="243" y="0"/>
                    <a:pt x="0" y="274"/>
                    <a:pt x="0" y="608"/>
                  </a:cubicBezTo>
                  <a:cubicBezTo>
                    <a:pt x="0" y="942"/>
                    <a:pt x="243"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3" name="Google Shape;1953;p51"/>
            <p:cNvSpPr/>
            <p:nvPr/>
          </p:nvSpPr>
          <p:spPr>
            <a:xfrm>
              <a:off x="626425" y="3023900"/>
              <a:ext cx="30425" cy="30400"/>
            </a:xfrm>
            <a:custGeom>
              <a:avLst/>
              <a:gdLst/>
              <a:ahLst/>
              <a:cxnLst/>
              <a:rect l="l" t="t" r="r" b="b"/>
              <a:pathLst>
                <a:path w="1217" h="1216" extrusionOk="0">
                  <a:moveTo>
                    <a:pt x="608" y="0"/>
                  </a:moveTo>
                  <a:cubicBezTo>
                    <a:pt x="274" y="31"/>
                    <a:pt x="0" y="304"/>
                    <a:pt x="0" y="608"/>
                  </a:cubicBezTo>
                  <a:cubicBezTo>
                    <a:pt x="0" y="942"/>
                    <a:pt x="274" y="1216"/>
                    <a:pt x="608" y="1216"/>
                  </a:cubicBezTo>
                  <a:cubicBezTo>
                    <a:pt x="973" y="1216"/>
                    <a:pt x="1216" y="94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4" name="Google Shape;1954;p51"/>
            <p:cNvSpPr/>
            <p:nvPr/>
          </p:nvSpPr>
          <p:spPr>
            <a:xfrm>
              <a:off x="1064125" y="3023900"/>
              <a:ext cx="30400" cy="30400"/>
            </a:xfrm>
            <a:custGeom>
              <a:avLst/>
              <a:gdLst/>
              <a:ahLst/>
              <a:cxnLst/>
              <a:rect l="l" t="t" r="r" b="b"/>
              <a:pathLst>
                <a:path w="1216" h="1216" extrusionOk="0">
                  <a:moveTo>
                    <a:pt x="608" y="0"/>
                  </a:moveTo>
                  <a:cubicBezTo>
                    <a:pt x="274" y="0"/>
                    <a:pt x="0" y="274"/>
                    <a:pt x="0" y="608"/>
                  </a:cubicBezTo>
                  <a:cubicBezTo>
                    <a:pt x="0" y="942"/>
                    <a:pt x="274" y="1216"/>
                    <a:pt x="608" y="1216"/>
                  </a:cubicBezTo>
                  <a:cubicBezTo>
                    <a:pt x="973" y="1216"/>
                    <a:pt x="1216" y="94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5" name="Google Shape;1955;p51"/>
            <p:cNvSpPr/>
            <p:nvPr/>
          </p:nvSpPr>
          <p:spPr>
            <a:xfrm>
              <a:off x="888575" y="3023900"/>
              <a:ext cx="30425" cy="30400"/>
            </a:xfrm>
            <a:custGeom>
              <a:avLst/>
              <a:gdLst/>
              <a:ahLst/>
              <a:cxnLst/>
              <a:rect l="l" t="t" r="r" b="b"/>
              <a:pathLst>
                <a:path w="1217" h="1216" extrusionOk="0">
                  <a:moveTo>
                    <a:pt x="609" y="0"/>
                  </a:moveTo>
                  <a:cubicBezTo>
                    <a:pt x="274" y="0"/>
                    <a:pt x="1" y="274"/>
                    <a:pt x="1" y="608"/>
                  </a:cubicBezTo>
                  <a:cubicBezTo>
                    <a:pt x="1" y="942"/>
                    <a:pt x="274" y="1216"/>
                    <a:pt x="609" y="1216"/>
                  </a:cubicBezTo>
                  <a:cubicBezTo>
                    <a:pt x="943" y="1216"/>
                    <a:pt x="1217" y="94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6" name="Google Shape;1956;p51"/>
            <p:cNvSpPr/>
            <p:nvPr/>
          </p:nvSpPr>
          <p:spPr>
            <a:xfrm>
              <a:off x="977500" y="3023900"/>
              <a:ext cx="30400" cy="30400"/>
            </a:xfrm>
            <a:custGeom>
              <a:avLst/>
              <a:gdLst/>
              <a:ahLst/>
              <a:cxnLst/>
              <a:rect l="l" t="t" r="r" b="b"/>
              <a:pathLst>
                <a:path w="1216" h="1216" extrusionOk="0">
                  <a:moveTo>
                    <a:pt x="608" y="0"/>
                  </a:moveTo>
                  <a:cubicBezTo>
                    <a:pt x="243" y="0"/>
                    <a:pt x="0" y="274"/>
                    <a:pt x="0" y="608"/>
                  </a:cubicBezTo>
                  <a:cubicBezTo>
                    <a:pt x="0" y="942"/>
                    <a:pt x="243"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7" name="Google Shape;1957;p51"/>
            <p:cNvSpPr/>
            <p:nvPr/>
          </p:nvSpPr>
          <p:spPr>
            <a:xfrm>
              <a:off x="801200" y="3023900"/>
              <a:ext cx="30425" cy="30400"/>
            </a:xfrm>
            <a:custGeom>
              <a:avLst/>
              <a:gdLst/>
              <a:ahLst/>
              <a:cxnLst/>
              <a:rect l="l" t="t" r="r" b="b"/>
              <a:pathLst>
                <a:path w="1217" h="1216" extrusionOk="0">
                  <a:moveTo>
                    <a:pt x="608" y="0"/>
                  </a:moveTo>
                  <a:cubicBezTo>
                    <a:pt x="274" y="0"/>
                    <a:pt x="0" y="274"/>
                    <a:pt x="0" y="608"/>
                  </a:cubicBezTo>
                  <a:cubicBezTo>
                    <a:pt x="0" y="942"/>
                    <a:pt x="274" y="1216"/>
                    <a:pt x="608" y="1216"/>
                  </a:cubicBezTo>
                  <a:cubicBezTo>
                    <a:pt x="942" y="1216"/>
                    <a:pt x="1216" y="94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8" name="Google Shape;1958;p51"/>
            <p:cNvSpPr/>
            <p:nvPr/>
          </p:nvSpPr>
          <p:spPr>
            <a:xfrm>
              <a:off x="539025" y="3023900"/>
              <a:ext cx="31950" cy="30400"/>
            </a:xfrm>
            <a:custGeom>
              <a:avLst/>
              <a:gdLst/>
              <a:ahLst/>
              <a:cxnLst/>
              <a:rect l="l" t="t" r="r" b="b"/>
              <a:pathLst>
                <a:path w="1278" h="1216" extrusionOk="0">
                  <a:moveTo>
                    <a:pt x="609" y="0"/>
                  </a:moveTo>
                  <a:cubicBezTo>
                    <a:pt x="457" y="0"/>
                    <a:pt x="305" y="91"/>
                    <a:pt x="213" y="183"/>
                  </a:cubicBezTo>
                  <a:cubicBezTo>
                    <a:pt x="61" y="304"/>
                    <a:pt x="1" y="456"/>
                    <a:pt x="1" y="608"/>
                  </a:cubicBezTo>
                  <a:cubicBezTo>
                    <a:pt x="1" y="760"/>
                    <a:pt x="92" y="912"/>
                    <a:pt x="213" y="1034"/>
                  </a:cubicBezTo>
                  <a:cubicBezTo>
                    <a:pt x="305" y="1155"/>
                    <a:pt x="457" y="1216"/>
                    <a:pt x="609" y="1216"/>
                  </a:cubicBezTo>
                  <a:cubicBezTo>
                    <a:pt x="761" y="1216"/>
                    <a:pt x="913" y="1155"/>
                    <a:pt x="1034" y="1034"/>
                  </a:cubicBezTo>
                  <a:cubicBezTo>
                    <a:pt x="1277" y="790"/>
                    <a:pt x="1277" y="426"/>
                    <a:pt x="1034" y="183"/>
                  </a:cubicBezTo>
                  <a:cubicBezTo>
                    <a:pt x="913" y="91"/>
                    <a:pt x="761"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59" name="Google Shape;1959;p51"/>
            <p:cNvSpPr/>
            <p:nvPr/>
          </p:nvSpPr>
          <p:spPr>
            <a:xfrm>
              <a:off x="1239650" y="3106725"/>
              <a:ext cx="30425" cy="30425"/>
            </a:xfrm>
            <a:custGeom>
              <a:avLst/>
              <a:gdLst/>
              <a:ahLst/>
              <a:cxnLst/>
              <a:rect l="l" t="t" r="r" b="b"/>
              <a:pathLst>
                <a:path w="1217" h="1217" extrusionOk="0">
                  <a:moveTo>
                    <a:pt x="608" y="0"/>
                  </a:moveTo>
                  <a:cubicBezTo>
                    <a:pt x="244" y="0"/>
                    <a:pt x="1" y="274"/>
                    <a:pt x="1" y="608"/>
                  </a:cubicBezTo>
                  <a:cubicBezTo>
                    <a:pt x="1" y="943"/>
                    <a:pt x="244" y="1216"/>
                    <a:pt x="608" y="1216"/>
                  </a:cubicBezTo>
                  <a:cubicBezTo>
                    <a:pt x="943" y="1186"/>
                    <a:pt x="1216" y="91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0" name="Google Shape;1960;p51"/>
            <p:cNvSpPr/>
            <p:nvPr/>
          </p:nvSpPr>
          <p:spPr>
            <a:xfrm>
              <a:off x="1152275" y="3106725"/>
              <a:ext cx="30400" cy="30425"/>
            </a:xfrm>
            <a:custGeom>
              <a:avLst/>
              <a:gdLst/>
              <a:ahLst/>
              <a:cxnLst/>
              <a:rect l="l" t="t" r="r" b="b"/>
              <a:pathLst>
                <a:path w="1216" h="1217" extrusionOk="0">
                  <a:moveTo>
                    <a:pt x="608" y="0"/>
                  </a:moveTo>
                  <a:cubicBezTo>
                    <a:pt x="243" y="0"/>
                    <a:pt x="0" y="274"/>
                    <a:pt x="0" y="608"/>
                  </a:cubicBezTo>
                  <a:cubicBezTo>
                    <a:pt x="0" y="943"/>
                    <a:pt x="243" y="1216"/>
                    <a:pt x="608" y="1216"/>
                  </a:cubicBezTo>
                  <a:cubicBezTo>
                    <a:pt x="942" y="1186"/>
                    <a:pt x="1216" y="912"/>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1" name="Google Shape;1961;p51"/>
            <p:cNvSpPr/>
            <p:nvPr/>
          </p:nvSpPr>
          <p:spPr>
            <a:xfrm>
              <a:off x="1063350" y="310672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73" y="1186"/>
                    <a:pt x="1217" y="912"/>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2" name="Google Shape;1962;p51"/>
            <p:cNvSpPr/>
            <p:nvPr/>
          </p:nvSpPr>
          <p:spPr>
            <a:xfrm>
              <a:off x="888575" y="310672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73" y="1186"/>
                    <a:pt x="1217" y="912"/>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3" name="Google Shape;1963;p51"/>
            <p:cNvSpPr/>
            <p:nvPr/>
          </p:nvSpPr>
          <p:spPr>
            <a:xfrm>
              <a:off x="625650" y="310672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186"/>
                    <a:pt x="1217" y="912"/>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4" name="Google Shape;1964;p51"/>
            <p:cNvSpPr/>
            <p:nvPr/>
          </p:nvSpPr>
          <p:spPr>
            <a:xfrm>
              <a:off x="1327800" y="3106725"/>
              <a:ext cx="29650" cy="29650"/>
            </a:xfrm>
            <a:custGeom>
              <a:avLst/>
              <a:gdLst/>
              <a:ahLst/>
              <a:cxnLst/>
              <a:rect l="l" t="t" r="r" b="b"/>
              <a:pathLst>
                <a:path w="1186" h="1186" extrusionOk="0">
                  <a:moveTo>
                    <a:pt x="487" y="0"/>
                  </a:moveTo>
                  <a:cubicBezTo>
                    <a:pt x="274" y="31"/>
                    <a:pt x="122" y="183"/>
                    <a:pt x="31" y="365"/>
                  </a:cubicBezTo>
                  <a:cubicBezTo>
                    <a:pt x="0" y="456"/>
                    <a:pt x="0" y="487"/>
                    <a:pt x="0" y="578"/>
                  </a:cubicBezTo>
                  <a:cubicBezTo>
                    <a:pt x="0" y="791"/>
                    <a:pt x="152" y="1034"/>
                    <a:pt x="335" y="1094"/>
                  </a:cubicBezTo>
                  <a:cubicBezTo>
                    <a:pt x="365" y="1094"/>
                    <a:pt x="365" y="1094"/>
                    <a:pt x="426" y="1125"/>
                  </a:cubicBezTo>
                  <a:cubicBezTo>
                    <a:pt x="456" y="1125"/>
                    <a:pt x="517" y="1186"/>
                    <a:pt x="578" y="1186"/>
                  </a:cubicBezTo>
                  <a:lnTo>
                    <a:pt x="669" y="1186"/>
                  </a:lnTo>
                  <a:cubicBezTo>
                    <a:pt x="912" y="1125"/>
                    <a:pt x="1064" y="973"/>
                    <a:pt x="1125" y="791"/>
                  </a:cubicBezTo>
                  <a:cubicBezTo>
                    <a:pt x="1186" y="730"/>
                    <a:pt x="1186" y="669"/>
                    <a:pt x="1186" y="608"/>
                  </a:cubicBezTo>
                  <a:cubicBezTo>
                    <a:pt x="1186" y="365"/>
                    <a:pt x="1034" y="152"/>
                    <a:pt x="821" y="61"/>
                  </a:cubicBezTo>
                  <a:cubicBezTo>
                    <a:pt x="791" y="61"/>
                    <a:pt x="791" y="61"/>
                    <a:pt x="760" y="31"/>
                  </a:cubicBezTo>
                  <a:cubicBezTo>
                    <a:pt x="730" y="31"/>
                    <a:pt x="639"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5" name="Google Shape;1965;p51"/>
            <p:cNvSpPr/>
            <p:nvPr/>
          </p:nvSpPr>
          <p:spPr>
            <a:xfrm>
              <a:off x="801200" y="310672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73" y="1186"/>
                    <a:pt x="1216" y="91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6" name="Google Shape;1966;p51"/>
            <p:cNvSpPr/>
            <p:nvPr/>
          </p:nvSpPr>
          <p:spPr>
            <a:xfrm>
              <a:off x="975975" y="310672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73" y="1186"/>
                    <a:pt x="1216" y="912"/>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7" name="Google Shape;1967;p51"/>
            <p:cNvSpPr/>
            <p:nvPr/>
          </p:nvSpPr>
          <p:spPr>
            <a:xfrm>
              <a:off x="713050" y="310672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186"/>
                    <a:pt x="1216" y="912"/>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8" name="Google Shape;1968;p51"/>
            <p:cNvSpPr/>
            <p:nvPr/>
          </p:nvSpPr>
          <p:spPr>
            <a:xfrm>
              <a:off x="538275" y="3107475"/>
              <a:ext cx="31175" cy="30425"/>
            </a:xfrm>
            <a:custGeom>
              <a:avLst/>
              <a:gdLst/>
              <a:ahLst/>
              <a:cxnLst/>
              <a:rect l="l" t="t" r="r" b="b"/>
              <a:pathLst>
                <a:path w="1247" h="1217" extrusionOk="0">
                  <a:moveTo>
                    <a:pt x="608" y="1"/>
                  </a:moveTo>
                  <a:cubicBezTo>
                    <a:pt x="456" y="1"/>
                    <a:pt x="304" y="61"/>
                    <a:pt x="183" y="183"/>
                  </a:cubicBezTo>
                  <a:cubicBezTo>
                    <a:pt x="91" y="305"/>
                    <a:pt x="0" y="457"/>
                    <a:pt x="0" y="609"/>
                  </a:cubicBezTo>
                  <a:lnTo>
                    <a:pt x="0" y="730"/>
                  </a:lnTo>
                  <a:cubicBezTo>
                    <a:pt x="0" y="761"/>
                    <a:pt x="0" y="791"/>
                    <a:pt x="31" y="852"/>
                  </a:cubicBezTo>
                  <a:cubicBezTo>
                    <a:pt x="31" y="882"/>
                    <a:pt x="91" y="913"/>
                    <a:pt x="91" y="943"/>
                  </a:cubicBezTo>
                  <a:cubicBezTo>
                    <a:pt x="122" y="1004"/>
                    <a:pt x="122" y="1034"/>
                    <a:pt x="152" y="1034"/>
                  </a:cubicBezTo>
                  <a:cubicBezTo>
                    <a:pt x="274" y="1156"/>
                    <a:pt x="426" y="1216"/>
                    <a:pt x="578" y="1216"/>
                  </a:cubicBezTo>
                  <a:lnTo>
                    <a:pt x="699" y="1216"/>
                  </a:lnTo>
                  <a:cubicBezTo>
                    <a:pt x="760" y="1156"/>
                    <a:pt x="791" y="1095"/>
                    <a:pt x="821" y="1095"/>
                  </a:cubicBezTo>
                  <a:cubicBezTo>
                    <a:pt x="882" y="1095"/>
                    <a:pt x="912" y="1064"/>
                    <a:pt x="943" y="1064"/>
                  </a:cubicBezTo>
                  <a:cubicBezTo>
                    <a:pt x="973" y="1034"/>
                    <a:pt x="1034" y="1034"/>
                    <a:pt x="1034" y="1004"/>
                  </a:cubicBezTo>
                  <a:cubicBezTo>
                    <a:pt x="1247" y="761"/>
                    <a:pt x="1247" y="365"/>
                    <a:pt x="1034" y="153"/>
                  </a:cubicBezTo>
                  <a:lnTo>
                    <a:pt x="943" y="92"/>
                  </a:lnTo>
                  <a:cubicBezTo>
                    <a:pt x="912" y="31"/>
                    <a:pt x="882" y="31"/>
                    <a:pt x="821" y="31"/>
                  </a:cubicBezTo>
                  <a:cubicBezTo>
                    <a:pt x="791" y="31"/>
                    <a:pt x="760" y="1"/>
                    <a:pt x="730"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69" name="Google Shape;1969;p51"/>
            <p:cNvSpPr/>
            <p:nvPr/>
          </p:nvSpPr>
          <p:spPr>
            <a:xfrm>
              <a:off x="1415175" y="3188025"/>
              <a:ext cx="29675" cy="30425"/>
            </a:xfrm>
            <a:custGeom>
              <a:avLst/>
              <a:gdLst/>
              <a:ahLst/>
              <a:cxnLst/>
              <a:rect l="l" t="t" r="r" b="b"/>
              <a:pathLst>
                <a:path w="1187" h="1217" extrusionOk="0">
                  <a:moveTo>
                    <a:pt x="578" y="1"/>
                  </a:moveTo>
                  <a:cubicBezTo>
                    <a:pt x="305" y="1"/>
                    <a:pt x="62" y="213"/>
                    <a:pt x="31" y="457"/>
                  </a:cubicBezTo>
                  <a:cubicBezTo>
                    <a:pt x="31" y="517"/>
                    <a:pt x="1" y="548"/>
                    <a:pt x="1" y="608"/>
                  </a:cubicBezTo>
                  <a:cubicBezTo>
                    <a:pt x="1" y="943"/>
                    <a:pt x="275" y="1216"/>
                    <a:pt x="609" y="1216"/>
                  </a:cubicBezTo>
                  <a:cubicBezTo>
                    <a:pt x="882" y="1216"/>
                    <a:pt x="1095" y="1034"/>
                    <a:pt x="1186" y="760"/>
                  </a:cubicBezTo>
                  <a:lnTo>
                    <a:pt x="1186" y="608"/>
                  </a:lnTo>
                  <a:cubicBezTo>
                    <a:pt x="1186" y="274"/>
                    <a:pt x="913" y="1"/>
                    <a:pt x="57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0" name="Google Shape;1970;p51"/>
            <p:cNvSpPr/>
            <p:nvPr/>
          </p:nvSpPr>
          <p:spPr>
            <a:xfrm>
              <a:off x="713800" y="31880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73" y="1216"/>
                    <a:pt x="1217" y="973"/>
                    <a:pt x="1217" y="608"/>
                  </a:cubicBezTo>
                  <a:cubicBezTo>
                    <a:pt x="1217" y="274"/>
                    <a:pt x="97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1" name="Google Shape;1971;p51"/>
            <p:cNvSpPr/>
            <p:nvPr/>
          </p:nvSpPr>
          <p:spPr>
            <a:xfrm>
              <a:off x="626425" y="3188025"/>
              <a:ext cx="30425" cy="30425"/>
            </a:xfrm>
            <a:custGeom>
              <a:avLst/>
              <a:gdLst/>
              <a:ahLst/>
              <a:cxnLst/>
              <a:rect l="l" t="t" r="r" b="b"/>
              <a:pathLst>
                <a:path w="1217" h="1217" extrusionOk="0">
                  <a:moveTo>
                    <a:pt x="608" y="1"/>
                  </a:moveTo>
                  <a:cubicBezTo>
                    <a:pt x="274" y="1"/>
                    <a:pt x="0" y="274"/>
                    <a:pt x="0" y="608"/>
                  </a:cubicBezTo>
                  <a:cubicBezTo>
                    <a:pt x="0" y="943"/>
                    <a:pt x="274" y="1216"/>
                    <a:pt x="608" y="1216"/>
                  </a:cubicBezTo>
                  <a:cubicBezTo>
                    <a:pt x="973" y="1216"/>
                    <a:pt x="1216" y="973"/>
                    <a:pt x="1216" y="608"/>
                  </a:cubicBezTo>
                  <a:cubicBezTo>
                    <a:pt x="1216" y="27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2" name="Google Shape;1972;p51"/>
            <p:cNvSpPr/>
            <p:nvPr/>
          </p:nvSpPr>
          <p:spPr>
            <a:xfrm>
              <a:off x="977500" y="3188025"/>
              <a:ext cx="30400" cy="30425"/>
            </a:xfrm>
            <a:custGeom>
              <a:avLst/>
              <a:gdLst/>
              <a:ahLst/>
              <a:cxnLst/>
              <a:rect l="l" t="t" r="r" b="b"/>
              <a:pathLst>
                <a:path w="1216" h="1217" extrusionOk="0">
                  <a:moveTo>
                    <a:pt x="608" y="1"/>
                  </a:moveTo>
                  <a:cubicBezTo>
                    <a:pt x="243" y="1"/>
                    <a:pt x="0" y="274"/>
                    <a:pt x="0" y="608"/>
                  </a:cubicBezTo>
                  <a:cubicBezTo>
                    <a:pt x="0" y="943"/>
                    <a:pt x="243" y="1216"/>
                    <a:pt x="608" y="1216"/>
                  </a:cubicBezTo>
                  <a:cubicBezTo>
                    <a:pt x="942" y="1216"/>
                    <a:pt x="1216" y="943"/>
                    <a:pt x="1216" y="608"/>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3" name="Google Shape;1973;p51"/>
            <p:cNvSpPr/>
            <p:nvPr/>
          </p:nvSpPr>
          <p:spPr>
            <a:xfrm>
              <a:off x="1327800" y="3188025"/>
              <a:ext cx="30425" cy="30425"/>
            </a:xfrm>
            <a:custGeom>
              <a:avLst/>
              <a:gdLst/>
              <a:ahLst/>
              <a:cxnLst/>
              <a:rect l="l" t="t" r="r" b="b"/>
              <a:pathLst>
                <a:path w="1217" h="1217" extrusionOk="0">
                  <a:moveTo>
                    <a:pt x="608" y="1"/>
                  </a:moveTo>
                  <a:cubicBezTo>
                    <a:pt x="274" y="1"/>
                    <a:pt x="0" y="274"/>
                    <a:pt x="0" y="608"/>
                  </a:cubicBezTo>
                  <a:cubicBezTo>
                    <a:pt x="0" y="943"/>
                    <a:pt x="274" y="1216"/>
                    <a:pt x="608" y="1216"/>
                  </a:cubicBezTo>
                  <a:cubicBezTo>
                    <a:pt x="943" y="1216"/>
                    <a:pt x="1216" y="973"/>
                    <a:pt x="1216" y="608"/>
                  </a:cubicBezTo>
                  <a:cubicBezTo>
                    <a:pt x="1216" y="27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4" name="Google Shape;1974;p51"/>
            <p:cNvSpPr/>
            <p:nvPr/>
          </p:nvSpPr>
          <p:spPr>
            <a:xfrm>
              <a:off x="888575" y="31880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4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5" name="Google Shape;1975;p51"/>
            <p:cNvSpPr/>
            <p:nvPr/>
          </p:nvSpPr>
          <p:spPr>
            <a:xfrm>
              <a:off x="801200" y="3188025"/>
              <a:ext cx="30425" cy="30425"/>
            </a:xfrm>
            <a:custGeom>
              <a:avLst/>
              <a:gdLst/>
              <a:ahLst/>
              <a:cxnLst/>
              <a:rect l="l" t="t" r="r" b="b"/>
              <a:pathLst>
                <a:path w="1217" h="1217" extrusionOk="0">
                  <a:moveTo>
                    <a:pt x="608" y="1"/>
                  </a:moveTo>
                  <a:cubicBezTo>
                    <a:pt x="274" y="1"/>
                    <a:pt x="0" y="274"/>
                    <a:pt x="0" y="608"/>
                  </a:cubicBezTo>
                  <a:cubicBezTo>
                    <a:pt x="0" y="943"/>
                    <a:pt x="274" y="1216"/>
                    <a:pt x="608" y="1216"/>
                  </a:cubicBezTo>
                  <a:cubicBezTo>
                    <a:pt x="942" y="1216"/>
                    <a:pt x="1216" y="943"/>
                    <a:pt x="1216" y="608"/>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6" name="Google Shape;1976;p51"/>
            <p:cNvSpPr/>
            <p:nvPr/>
          </p:nvSpPr>
          <p:spPr>
            <a:xfrm>
              <a:off x="1240400" y="3188025"/>
              <a:ext cx="30425" cy="30425"/>
            </a:xfrm>
            <a:custGeom>
              <a:avLst/>
              <a:gdLst/>
              <a:ahLst/>
              <a:cxnLst/>
              <a:rect l="l" t="t" r="r" b="b"/>
              <a:pathLst>
                <a:path w="1217" h="1217" extrusionOk="0">
                  <a:moveTo>
                    <a:pt x="609" y="1"/>
                  </a:moveTo>
                  <a:cubicBezTo>
                    <a:pt x="274" y="1"/>
                    <a:pt x="1" y="274"/>
                    <a:pt x="1" y="608"/>
                  </a:cubicBezTo>
                  <a:cubicBezTo>
                    <a:pt x="1" y="943"/>
                    <a:pt x="274" y="1216"/>
                    <a:pt x="609" y="1216"/>
                  </a:cubicBezTo>
                  <a:cubicBezTo>
                    <a:pt x="943" y="1216"/>
                    <a:pt x="1217" y="973"/>
                    <a:pt x="1217" y="608"/>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7" name="Google Shape;1977;p51"/>
            <p:cNvSpPr/>
            <p:nvPr/>
          </p:nvSpPr>
          <p:spPr>
            <a:xfrm>
              <a:off x="1064125" y="3188025"/>
              <a:ext cx="30400" cy="30425"/>
            </a:xfrm>
            <a:custGeom>
              <a:avLst/>
              <a:gdLst/>
              <a:ahLst/>
              <a:cxnLst/>
              <a:rect l="l" t="t" r="r" b="b"/>
              <a:pathLst>
                <a:path w="1216" h="1217" extrusionOk="0">
                  <a:moveTo>
                    <a:pt x="608" y="1"/>
                  </a:moveTo>
                  <a:cubicBezTo>
                    <a:pt x="274" y="1"/>
                    <a:pt x="0" y="274"/>
                    <a:pt x="0" y="608"/>
                  </a:cubicBezTo>
                  <a:cubicBezTo>
                    <a:pt x="0" y="943"/>
                    <a:pt x="274" y="1216"/>
                    <a:pt x="608" y="1216"/>
                  </a:cubicBezTo>
                  <a:cubicBezTo>
                    <a:pt x="973" y="1216"/>
                    <a:pt x="1216" y="943"/>
                    <a:pt x="1216" y="608"/>
                  </a:cubicBezTo>
                  <a:cubicBezTo>
                    <a:pt x="1216" y="27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8" name="Google Shape;1978;p51"/>
            <p:cNvSpPr/>
            <p:nvPr/>
          </p:nvSpPr>
          <p:spPr>
            <a:xfrm>
              <a:off x="1152275" y="3188025"/>
              <a:ext cx="30400" cy="30425"/>
            </a:xfrm>
            <a:custGeom>
              <a:avLst/>
              <a:gdLst/>
              <a:ahLst/>
              <a:cxnLst/>
              <a:rect l="l" t="t" r="r" b="b"/>
              <a:pathLst>
                <a:path w="1216" h="1217" extrusionOk="0">
                  <a:moveTo>
                    <a:pt x="608" y="1"/>
                  </a:moveTo>
                  <a:cubicBezTo>
                    <a:pt x="243" y="1"/>
                    <a:pt x="0" y="274"/>
                    <a:pt x="0" y="608"/>
                  </a:cubicBezTo>
                  <a:cubicBezTo>
                    <a:pt x="0" y="943"/>
                    <a:pt x="243" y="1216"/>
                    <a:pt x="608" y="1216"/>
                  </a:cubicBezTo>
                  <a:cubicBezTo>
                    <a:pt x="942" y="1216"/>
                    <a:pt x="1216" y="943"/>
                    <a:pt x="1216" y="608"/>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79" name="Google Shape;1979;p51"/>
            <p:cNvSpPr/>
            <p:nvPr/>
          </p:nvSpPr>
          <p:spPr>
            <a:xfrm>
              <a:off x="539025" y="3189550"/>
              <a:ext cx="29675" cy="28900"/>
            </a:xfrm>
            <a:custGeom>
              <a:avLst/>
              <a:gdLst/>
              <a:ahLst/>
              <a:cxnLst/>
              <a:rect l="l" t="t" r="r" b="b"/>
              <a:pathLst>
                <a:path w="1187" h="1156" extrusionOk="0">
                  <a:moveTo>
                    <a:pt x="578" y="0"/>
                  </a:moveTo>
                  <a:cubicBezTo>
                    <a:pt x="426" y="0"/>
                    <a:pt x="274" y="61"/>
                    <a:pt x="153" y="183"/>
                  </a:cubicBezTo>
                  <a:cubicBezTo>
                    <a:pt x="61" y="244"/>
                    <a:pt x="1" y="365"/>
                    <a:pt x="1" y="547"/>
                  </a:cubicBezTo>
                  <a:cubicBezTo>
                    <a:pt x="1" y="639"/>
                    <a:pt x="1" y="699"/>
                    <a:pt x="61" y="791"/>
                  </a:cubicBezTo>
                  <a:cubicBezTo>
                    <a:pt x="92" y="851"/>
                    <a:pt x="122" y="943"/>
                    <a:pt x="153" y="973"/>
                  </a:cubicBezTo>
                  <a:cubicBezTo>
                    <a:pt x="274" y="1095"/>
                    <a:pt x="426" y="1155"/>
                    <a:pt x="578" y="1155"/>
                  </a:cubicBezTo>
                  <a:lnTo>
                    <a:pt x="700" y="1155"/>
                  </a:lnTo>
                  <a:cubicBezTo>
                    <a:pt x="730" y="1155"/>
                    <a:pt x="761" y="1125"/>
                    <a:pt x="791" y="1125"/>
                  </a:cubicBezTo>
                  <a:cubicBezTo>
                    <a:pt x="852" y="1125"/>
                    <a:pt x="882" y="1095"/>
                    <a:pt x="913" y="1095"/>
                  </a:cubicBezTo>
                  <a:cubicBezTo>
                    <a:pt x="943" y="1034"/>
                    <a:pt x="1004" y="1034"/>
                    <a:pt x="1004" y="1003"/>
                  </a:cubicBezTo>
                  <a:lnTo>
                    <a:pt x="1065" y="943"/>
                  </a:lnTo>
                  <a:cubicBezTo>
                    <a:pt x="1125" y="882"/>
                    <a:pt x="1125" y="851"/>
                    <a:pt x="1125" y="821"/>
                  </a:cubicBezTo>
                  <a:cubicBezTo>
                    <a:pt x="1125" y="791"/>
                    <a:pt x="1156" y="760"/>
                    <a:pt x="1156" y="699"/>
                  </a:cubicBezTo>
                  <a:cubicBezTo>
                    <a:pt x="1186" y="517"/>
                    <a:pt x="1125" y="335"/>
                    <a:pt x="1004" y="183"/>
                  </a:cubicBezTo>
                  <a:cubicBezTo>
                    <a:pt x="882" y="61"/>
                    <a:pt x="730" y="0"/>
                    <a:pt x="57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0" name="Google Shape;1980;p51"/>
            <p:cNvSpPr/>
            <p:nvPr/>
          </p:nvSpPr>
          <p:spPr>
            <a:xfrm>
              <a:off x="888575" y="3270100"/>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1" name="Google Shape;1981;p51"/>
            <p:cNvSpPr/>
            <p:nvPr/>
          </p:nvSpPr>
          <p:spPr>
            <a:xfrm>
              <a:off x="977500" y="3270100"/>
              <a:ext cx="30400" cy="30425"/>
            </a:xfrm>
            <a:custGeom>
              <a:avLst/>
              <a:gdLst/>
              <a:ahLst/>
              <a:cxnLst/>
              <a:rect l="l" t="t" r="r" b="b"/>
              <a:pathLst>
                <a:path w="1216" h="1217" extrusionOk="0">
                  <a:moveTo>
                    <a:pt x="608" y="0"/>
                  </a:moveTo>
                  <a:cubicBezTo>
                    <a:pt x="243" y="0"/>
                    <a:pt x="0" y="274"/>
                    <a:pt x="0" y="608"/>
                  </a:cubicBezTo>
                  <a:cubicBezTo>
                    <a:pt x="0" y="943"/>
                    <a:pt x="243" y="1216"/>
                    <a:pt x="608" y="1216"/>
                  </a:cubicBezTo>
                  <a:cubicBezTo>
                    <a:pt x="942" y="1216"/>
                    <a:pt x="1216" y="94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2" name="Google Shape;1982;p51"/>
            <p:cNvSpPr/>
            <p:nvPr/>
          </p:nvSpPr>
          <p:spPr>
            <a:xfrm>
              <a:off x="626425" y="3270100"/>
              <a:ext cx="30425" cy="30425"/>
            </a:xfrm>
            <a:custGeom>
              <a:avLst/>
              <a:gdLst/>
              <a:ahLst/>
              <a:cxnLst/>
              <a:rect l="l" t="t" r="r" b="b"/>
              <a:pathLst>
                <a:path w="1217" h="1217" extrusionOk="0">
                  <a:moveTo>
                    <a:pt x="608" y="0"/>
                  </a:moveTo>
                  <a:cubicBezTo>
                    <a:pt x="274" y="0"/>
                    <a:pt x="0" y="243"/>
                    <a:pt x="0" y="608"/>
                  </a:cubicBezTo>
                  <a:cubicBezTo>
                    <a:pt x="0" y="943"/>
                    <a:pt x="274" y="1216"/>
                    <a:pt x="608" y="1216"/>
                  </a:cubicBezTo>
                  <a:cubicBezTo>
                    <a:pt x="973" y="1216"/>
                    <a:pt x="1216" y="94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3" name="Google Shape;1983;p51"/>
            <p:cNvSpPr/>
            <p:nvPr/>
          </p:nvSpPr>
          <p:spPr>
            <a:xfrm>
              <a:off x="801200" y="3270100"/>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42" y="1216"/>
                    <a:pt x="1216" y="94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4" name="Google Shape;1984;p51"/>
            <p:cNvSpPr/>
            <p:nvPr/>
          </p:nvSpPr>
          <p:spPr>
            <a:xfrm>
              <a:off x="713800" y="3270100"/>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73" y="1216"/>
                    <a:pt x="1217" y="943"/>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5" name="Google Shape;1985;p51"/>
            <p:cNvSpPr/>
            <p:nvPr/>
          </p:nvSpPr>
          <p:spPr>
            <a:xfrm>
              <a:off x="1240400" y="3270100"/>
              <a:ext cx="30425" cy="30425"/>
            </a:xfrm>
            <a:custGeom>
              <a:avLst/>
              <a:gdLst/>
              <a:ahLst/>
              <a:cxnLst/>
              <a:rect l="l" t="t" r="r" b="b"/>
              <a:pathLst>
                <a:path w="1217" h="1217" extrusionOk="0">
                  <a:moveTo>
                    <a:pt x="609" y="0"/>
                  </a:moveTo>
                  <a:cubicBezTo>
                    <a:pt x="274" y="0"/>
                    <a:pt x="1" y="243"/>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6" name="Google Shape;1986;p51"/>
            <p:cNvSpPr/>
            <p:nvPr/>
          </p:nvSpPr>
          <p:spPr>
            <a:xfrm>
              <a:off x="1502575" y="3270100"/>
              <a:ext cx="30425" cy="30425"/>
            </a:xfrm>
            <a:custGeom>
              <a:avLst/>
              <a:gdLst/>
              <a:ahLst/>
              <a:cxnLst/>
              <a:rect l="l" t="t" r="r" b="b"/>
              <a:pathLst>
                <a:path w="1217" h="1217" extrusionOk="0">
                  <a:moveTo>
                    <a:pt x="608" y="0"/>
                  </a:moveTo>
                  <a:cubicBezTo>
                    <a:pt x="335" y="0"/>
                    <a:pt x="122" y="183"/>
                    <a:pt x="31" y="426"/>
                  </a:cubicBezTo>
                  <a:cubicBezTo>
                    <a:pt x="31" y="456"/>
                    <a:pt x="0" y="517"/>
                    <a:pt x="0" y="608"/>
                  </a:cubicBezTo>
                  <a:cubicBezTo>
                    <a:pt x="0" y="943"/>
                    <a:pt x="244" y="1216"/>
                    <a:pt x="608" y="1216"/>
                  </a:cubicBezTo>
                  <a:cubicBezTo>
                    <a:pt x="852" y="1216"/>
                    <a:pt x="1095" y="1034"/>
                    <a:pt x="1155" y="791"/>
                  </a:cubicBezTo>
                  <a:cubicBezTo>
                    <a:pt x="1155" y="760"/>
                    <a:pt x="1216" y="669"/>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7" name="Google Shape;1987;p51"/>
            <p:cNvSpPr/>
            <p:nvPr/>
          </p:nvSpPr>
          <p:spPr>
            <a:xfrm>
              <a:off x="1415175" y="3270100"/>
              <a:ext cx="30425" cy="30425"/>
            </a:xfrm>
            <a:custGeom>
              <a:avLst/>
              <a:gdLst/>
              <a:ahLst/>
              <a:cxnLst/>
              <a:rect l="l" t="t" r="r" b="b"/>
              <a:pathLst>
                <a:path w="1217" h="1217" extrusionOk="0">
                  <a:moveTo>
                    <a:pt x="609" y="0"/>
                  </a:moveTo>
                  <a:cubicBezTo>
                    <a:pt x="275" y="0"/>
                    <a:pt x="1" y="243"/>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8" name="Google Shape;1988;p51"/>
            <p:cNvSpPr/>
            <p:nvPr/>
          </p:nvSpPr>
          <p:spPr>
            <a:xfrm>
              <a:off x="1152275" y="3270100"/>
              <a:ext cx="30400" cy="30425"/>
            </a:xfrm>
            <a:custGeom>
              <a:avLst/>
              <a:gdLst/>
              <a:ahLst/>
              <a:cxnLst/>
              <a:rect l="l" t="t" r="r" b="b"/>
              <a:pathLst>
                <a:path w="1216" h="1217" extrusionOk="0">
                  <a:moveTo>
                    <a:pt x="608" y="0"/>
                  </a:moveTo>
                  <a:cubicBezTo>
                    <a:pt x="243" y="0"/>
                    <a:pt x="0" y="274"/>
                    <a:pt x="0" y="608"/>
                  </a:cubicBezTo>
                  <a:cubicBezTo>
                    <a:pt x="0" y="943"/>
                    <a:pt x="243" y="1216"/>
                    <a:pt x="608" y="1216"/>
                  </a:cubicBezTo>
                  <a:cubicBezTo>
                    <a:pt x="942" y="1216"/>
                    <a:pt x="1216" y="94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89" name="Google Shape;1989;p51"/>
            <p:cNvSpPr/>
            <p:nvPr/>
          </p:nvSpPr>
          <p:spPr>
            <a:xfrm>
              <a:off x="1327800" y="3270100"/>
              <a:ext cx="30425" cy="30425"/>
            </a:xfrm>
            <a:custGeom>
              <a:avLst/>
              <a:gdLst/>
              <a:ahLst/>
              <a:cxnLst/>
              <a:rect l="l" t="t" r="r" b="b"/>
              <a:pathLst>
                <a:path w="1217" h="1217" extrusionOk="0">
                  <a:moveTo>
                    <a:pt x="608" y="0"/>
                  </a:moveTo>
                  <a:cubicBezTo>
                    <a:pt x="274" y="0"/>
                    <a:pt x="0" y="243"/>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0" name="Google Shape;1990;p51"/>
            <p:cNvSpPr/>
            <p:nvPr/>
          </p:nvSpPr>
          <p:spPr>
            <a:xfrm>
              <a:off x="1064125" y="3270100"/>
              <a:ext cx="30400" cy="30425"/>
            </a:xfrm>
            <a:custGeom>
              <a:avLst/>
              <a:gdLst/>
              <a:ahLst/>
              <a:cxnLst/>
              <a:rect l="l" t="t" r="r" b="b"/>
              <a:pathLst>
                <a:path w="1216" h="1217" extrusionOk="0">
                  <a:moveTo>
                    <a:pt x="608" y="0"/>
                  </a:moveTo>
                  <a:cubicBezTo>
                    <a:pt x="274" y="0"/>
                    <a:pt x="0" y="274"/>
                    <a:pt x="0" y="608"/>
                  </a:cubicBezTo>
                  <a:cubicBezTo>
                    <a:pt x="0" y="943"/>
                    <a:pt x="274" y="1216"/>
                    <a:pt x="608" y="1216"/>
                  </a:cubicBezTo>
                  <a:cubicBezTo>
                    <a:pt x="973" y="1216"/>
                    <a:pt x="1216" y="94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1" name="Google Shape;1991;p51"/>
            <p:cNvSpPr/>
            <p:nvPr/>
          </p:nvSpPr>
          <p:spPr>
            <a:xfrm>
              <a:off x="538275" y="3270100"/>
              <a:ext cx="28125" cy="28125"/>
            </a:xfrm>
            <a:custGeom>
              <a:avLst/>
              <a:gdLst/>
              <a:ahLst/>
              <a:cxnLst/>
              <a:rect l="l" t="t" r="r" b="b"/>
              <a:pathLst>
                <a:path w="1125" h="1125" extrusionOk="0">
                  <a:moveTo>
                    <a:pt x="456" y="0"/>
                  </a:moveTo>
                  <a:cubicBezTo>
                    <a:pt x="456" y="31"/>
                    <a:pt x="426" y="31"/>
                    <a:pt x="395" y="31"/>
                  </a:cubicBezTo>
                  <a:cubicBezTo>
                    <a:pt x="335" y="31"/>
                    <a:pt x="304" y="61"/>
                    <a:pt x="274" y="61"/>
                  </a:cubicBezTo>
                  <a:cubicBezTo>
                    <a:pt x="243" y="122"/>
                    <a:pt x="183" y="122"/>
                    <a:pt x="183" y="152"/>
                  </a:cubicBezTo>
                  <a:cubicBezTo>
                    <a:pt x="91" y="274"/>
                    <a:pt x="0" y="426"/>
                    <a:pt x="0" y="578"/>
                  </a:cubicBezTo>
                  <a:cubicBezTo>
                    <a:pt x="0" y="639"/>
                    <a:pt x="0" y="730"/>
                    <a:pt x="31" y="791"/>
                  </a:cubicBezTo>
                  <a:cubicBezTo>
                    <a:pt x="91" y="882"/>
                    <a:pt x="122" y="943"/>
                    <a:pt x="152" y="973"/>
                  </a:cubicBezTo>
                  <a:lnTo>
                    <a:pt x="243" y="1064"/>
                  </a:lnTo>
                  <a:cubicBezTo>
                    <a:pt x="274" y="1095"/>
                    <a:pt x="304" y="1095"/>
                    <a:pt x="335" y="1095"/>
                  </a:cubicBezTo>
                  <a:cubicBezTo>
                    <a:pt x="395" y="1095"/>
                    <a:pt x="426" y="1125"/>
                    <a:pt x="456" y="1125"/>
                  </a:cubicBezTo>
                  <a:lnTo>
                    <a:pt x="669" y="1125"/>
                  </a:lnTo>
                  <a:cubicBezTo>
                    <a:pt x="730" y="1125"/>
                    <a:pt x="760" y="1095"/>
                    <a:pt x="791" y="1095"/>
                  </a:cubicBezTo>
                  <a:cubicBezTo>
                    <a:pt x="821" y="1095"/>
                    <a:pt x="882" y="1064"/>
                    <a:pt x="912" y="1064"/>
                  </a:cubicBezTo>
                  <a:cubicBezTo>
                    <a:pt x="943" y="1034"/>
                    <a:pt x="973" y="1034"/>
                    <a:pt x="973" y="973"/>
                  </a:cubicBezTo>
                  <a:lnTo>
                    <a:pt x="1064" y="912"/>
                  </a:lnTo>
                  <a:cubicBezTo>
                    <a:pt x="1095" y="882"/>
                    <a:pt x="1095" y="821"/>
                    <a:pt x="1095" y="791"/>
                  </a:cubicBezTo>
                  <a:cubicBezTo>
                    <a:pt x="1095" y="760"/>
                    <a:pt x="1125" y="730"/>
                    <a:pt x="1125" y="669"/>
                  </a:cubicBezTo>
                  <a:lnTo>
                    <a:pt x="1125" y="456"/>
                  </a:lnTo>
                  <a:cubicBezTo>
                    <a:pt x="1125" y="426"/>
                    <a:pt x="1095" y="365"/>
                    <a:pt x="1095" y="335"/>
                  </a:cubicBezTo>
                  <a:cubicBezTo>
                    <a:pt x="1095" y="304"/>
                    <a:pt x="1064" y="274"/>
                    <a:pt x="1064" y="213"/>
                  </a:cubicBezTo>
                  <a:cubicBezTo>
                    <a:pt x="1034" y="183"/>
                    <a:pt x="1034" y="152"/>
                    <a:pt x="973" y="152"/>
                  </a:cubicBezTo>
                  <a:lnTo>
                    <a:pt x="912" y="61"/>
                  </a:lnTo>
                  <a:cubicBezTo>
                    <a:pt x="882" y="31"/>
                    <a:pt x="821" y="31"/>
                    <a:pt x="791" y="31"/>
                  </a:cubicBezTo>
                  <a:cubicBezTo>
                    <a:pt x="760" y="31"/>
                    <a:pt x="730" y="0"/>
                    <a:pt x="66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2" name="Google Shape;1992;p51"/>
            <p:cNvSpPr/>
            <p:nvPr/>
          </p:nvSpPr>
          <p:spPr>
            <a:xfrm>
              <a:off x="1502575" y="3352100"/>
              <a:ext cx="30425" cy="29725"/>
            </a:xfrm>
            <a:custGeom>
              <a:avLst/>
              <a:gdLst/>
              <a:ahLst/>
              <a:cxnLst/>
              <a:rect l="l" t="t" r="r" b="b"/>
              <a:pathLst>
                <a:path w="1217" h="1189" extrusionOk="0">
                  <a:moveTo>
                    <a:pt x="558" y="1"/>
                  </a:moveTo>
                  <a:cubicBezTo>
                    <a:pt x="247" y="1"/>
                    <a:pt x="0" y="263"/>
                    <a:pt x="0" y="581"/>
                  </a:cubicBezTo>
                  <a:cubicBezTo>
                    <a:pt x="0" y="915"/>
                    <a:pt x="244" y="1188"/>
                    <a:pt x="608" y="1188"/>
                  </a:cubicBezTo>
                  <a:cubicBezTo>
                    <a:pt x="943" y="1188"/>
                    <a:pt x="1216" y="945"/>
                    <a:pt x="1216" y="581"/>
                  </a:cubicBezTo>
                  <a:cubicBezTo>
                    <a:pt x="1216" y="246"/>
                    <a:pt x="943" y="3"/>
                    <a:pt x="608" y="3"/>
                  </a:cubicBezTo>
                  <a:cubicBezTo>
                    <a:pt x="591" y="1"/>
                    <a:pt x="574" y="1"/>
                    <a:pt x="55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3" name="Google Shape;1993;p51"/>
            <p:cNvSpPr/>
            <p:nvPr/>
          </p:nvSpPr>
          <p:spPr>
            <a:xfrm>
              <a:off x="801200" y="3352100"/>
              <a:ext cx="30425" cy="29725"/>
            </a:xfrm>
            <a:custGeom>
              <a:avLst/>
              <a:gdLst/>
              <a:ahLst/>
              <a:cxnLst/>
              <a:rect l="l" t="t" r="r" b="b"/>
              <a:pathLst>
                <a:path w="1217" h="1189" extrusionOk="0">
                  <a:moveTo>
                    <a:pt x="557" y="1"/>
                  </a:moveTo>
                  <a:cubicBezTo>
                    <a:pt x="247" y="1"/>
                    <a:pt x="0" y="263"/>
                    <a:pt x="0" y="581"/>
                  </a:cubicBezTo>
                  <a:cubicBezTo>
                    <a:pt x="0" y="915"/>
                    <a:pt x="274" y="1188"/>
                    <a:pt x="608" y="1188"/>
                  </a:cubicBezTo>
                  <a:cubicBezTo>
                    <a:pt x="973" y="1188"/>
                    <a:pt x="1216" y="945"/>
                    <a:pt x="1216" y="581"/>
                  </a:cubicBezTo>
                  <a:cubicBezTo>
                    <a:pt x="1216" y="246"/>
                    <a:pt x="973" y="3"/>
                    <a:pt x="608" y="3"/>
                  </a:cubicBezTo>
                  <a:cubicBezTo>
                    <a:pt x="591" y="1"/>
                    <a:pt x="574" y="1"/>
                    <a:pt x="557"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4" name="Google Shape;1994;p51"/>
            <p:cNvSpPr/>
            <p:nvPr/>
          </p:nvSpPr>
          <p:spPr>
            <a:xfrm>
              <a:off x="889350" y="3352100"/>
              <a:ext cx="30400" cy="29725"/>
            </a:xfrm>
            <a:custGeom>
              <a:avLst/>
              <a:gdLst/>
              <a:ahLst/>
              <a:cxnLst/>
              <a:rect l="l" t="t" r="r" b="b"/>
              <a:pathLst>
                <a:path w="1216" h="1189" extrusionOk="0">
                  <a:moveTo>
                    <a:pt x="557" y="1"/>
                  </a:moveTo>
                  <a:cubicBezTo>
                    <a:pt x="246" y="1"/>
                    <a:pt x="0" y="263"/>
                    <a:pt x="0" y="581"/>
                  </a:cubicBezTo>
                  <a:cubicBezTo>
                    <a:pt x="0" y="915"/>
                    <a:pt x="274" y="1188"/>
                    <a:pt x="608" y="1188"/>
                  </a:cubicBezTo>
                  <a:cubicBezTo>
                    <a:pt x="973" y="1188"/>
                    <a:pt x="1216" y="945"/>
                    <a:pt x="1216" y="581"/>
                  </a:cubicBezTo>
                  <a:cubicBezTo>
                    <a:pt x="1216" y="246"/>
                    <a:pt x="973" y="3"/>
                    <a:pt x="608" y="3"/>
                  </a:cubicBezTo>
                  <a:cubicBezTo>
                    <a:pt x="591" y="1"/>
                    <a:pt x="574" y="1"/>
                    <a:pt x="557"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5" name="Google Shape;1995;p51"/>
            <p:cNvSpPr/>
            <p:nvPr/>
          </p:nvSpPr>
          <p:spPr>
            <a:xfrm>
              <a:off x="713800" y="3352100"/>
              <a:ext cx="30425" cy="29725"/>
            </a:xfrm>
            <a:custGeom>
              <a:avLst/>
              <a:gdLst/>
              <a:ahLst/>
              <a:cxnLst/>
              <a:rect l="l" t="t" r="r" b="b"/>
              <a:pathLst>
                <a:path w="1217" h="1189" extrusionOk="0">
                  <a:moveTo>
                    <a:pt x="558" y="1"/>
                  </a:moveTo>
                  <a:cubicBezTo>
                    <a:pt x="247" y="1"/>
                    <a:pt x="1" y="263"/>
                    <a:pt x="1" y="581"/>
                  </a:cubicBezTo>
                  <a:cubicBezTo>
                    <a:pt x="1" y="915"/>
                    <a:pt x="274" y="1188"/>
                    <a:pt x="609" y="1188"/>
                  </a:cubicBezTo>
                  <a:cubicBezTo>
                    <a:pt x="973" y="1188"/>
                    <a:pt x="1217" y="945"/>
                    <a:pt x="1217" y="581"/>
                  </a:cubicBezTo>
                  <a:cubicBezTo>
                    <a:pt x="1217" y="246"/>
                    <a:pt x="973" y="3"/>
                    <a:pt x="609" y="3"/>
                  </a:cubicBezTo>
                  <a:cubicBezTo>
                    <a:pt x="592" y="1"/>
                    <a:pt x="575" y="1"/>
                    <a:pt x="55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6" name="Google Shape;1996;p51"/>
            <p:cNvSpPr/>
            <p:nvPr/>
          </p:nvSpPr>
          <p:spPr>
            <a:xfrm>
              <a:off x="626425" y="3352100"/>
              <a:ext cx="30425" cy="29725"/>
            </a:xfrm>
            <a:custGeom>
              <a:avLst/>
              <a:gdLst/>
              <a:ahLst/>
              <a:cxnLst/>
              <a:rect l="l" t="t" r="r" b="b"/>
              <a:pathLst>
                <a:path w="1217" h="1189" extrusionOk="0">
                  <a:moveTo>
                    <a:pt x="557" y="1"/>
                  </a:moveTo>
                  <a:cubicBezTo>
                    <a:pt x="247" y="1"/>
                    <a:pt x="0" y="263"/>
                    <a:pt x="0" y="581"/>
                  </a:cubicBezTo>
                  <a:cubicBezTo>
                    <a:pt x="0" y="915"/>
                    <a:pt x="274" y="1188"/>
                    <a:pt x="608" y="1188"/>
                  </a:cubicBezTo>
                  <a:cubicBezTo>
                    <a:pt x="973" y="1188"/>
                    <a:pt x="1216" y="945"/>
                    <a:pt x="1216" y="581"/>
                  </a:cubicBezTo>
                  <a:cubicBezTo>
                    <a:pt x="1216" y="246"/>
                    <a:pt x="973" y="3"/>
                    <a:pt x="608" y="3"/>
                  </a:cubicBezTo>
                  <a:cubicBezTo>
                    <a:pt x="591" y="1"/>
                    <a:pt x="574" y="1"/>
                    <a:pt x="557"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7" name="Google Shape;1997;p51"/>
            <p:cNvSpPr/>
            <p:nvPr/>
          </p:nvSpPr>
          <p:spPr>
            <a:xfrm>
              <a:off x="977500" y="3352100"/>
              <a:ext cx="29650" cy="29725"/>
            </a:xfrm>
            <a:custGeom>
              <a:avLst/>
              <a:gdLst/>
              <a:ahLst/>
              <a:cxnLst/>
              <a:rect l="l" t="t" r="r" b="b"/>
              <a:pathLst>
                <a:path w="1186" h="1189" extrusionOk="0">
                  <a:moveTo>
                    <a:pt x="527" y="1"/>
                  </a:moveTo>
                  <a:cubicBezTo>
                    <a:pt x="219" y="1"/>
                    <a:pt x="0" y="263"/>
                    <a:pt x="0" y="581"/>
                  </a:cubicBezTo>
                  <a:cubicBezTo>
                    <a:pt x="0" y="915"/>
                    <a:pt x="243" y="1188"/>
                    <a:pt x="578" y="1188"/>
                  </a:cubicBezTo>
                  <a:cubicBezTo>
                    <a:pt x="942" y="1188"/>
                    <a:pt x="1185" y="945"/>
                    <a:pt x="1185" y="581"/>
                  </a:cubicBezTo>
                  <a:cubicBezTo>
                    <a:pt x="1185" y="246"/>
                    <a:pt x="942" y="3"/>
                    <a:pt x="578" y="3"/>
                  </a:cubicBezTo>
                  <a:cubicBezTo>
                    <a:pt x="560" y="1"/>
                    <a:pt x="544" y="1"/>
                    <a:pt x="527"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8" name="Google Shape;1998;p51"/>
            <p:cNvSpPr/>
            <p:nvPr/>
          </p:nvSpPr>
          <p:spPr>
            <a:xfrm>
              <a:off x="1327800" y="3352100"/>
              <a:ext cx="30425" cy="29725"/>
            </a:xfrm>
            <a:custGeom>
              <a:avLst/>
              <a:gdLst/>
              <a:ahLst/>
              <a:cxnLst/>
              <a:rect l="l" t="t" r="r" b="b"/>
              <a:pathLst>
                <a:path w="1217" h="1189" extrusionOk="0">
                  <a:moveTo>
                    <a:pt x="558" y="1"/>
                  </a:moveTo>
                  <a:cubicBezTo>
                    <a:pt x="247" y="1"/>
                    <a:pt x="0" y="263"/>
                    <a:pt x="0" y="581"/>
                  </a:cubicBezTo>
                  <a:cubicBezTo>
                    <a:pt x="0" y="915"/>
                    <a:pt x="274" y="1188"/>
                    <a:pt x="608" y="1188"/>
                  </a:cubicBezTo>
                  <a:cubicBezTo>
                    <a:pt x="943" y="1188"/>
                    <a:pt x="1216" y="945"/>
                    <a:pt x="1216" y="581"/>
                  </a:cubicBezTo>
                  <a:cubicBezTo>
                    <a:pt x="1216" y="246"/>
                    <a:pt x="943" y="3"/>
                    <a:pt x="608" y="3"/>
                  </a:cubicBezTo>
                  <a:cubicBezTo>
                    <a:pt x="591" y="1"/>
                    <a:pt x="574" y="1"/>
                    <a:pt x="55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999" name="Google Shape;1999;p51"/>
            <p:cNvSpPr/>
            <p:nvPr/>
          </p:nvSpPr>
          <p:spPr>
            <a:xfrm>
              <a:off x="1240400" y="3352100"/>
              <a:ext cx="30425" cy="29725"/>
            </a:xfrm>
            <a:custGeom>
              <a:avLst/>
              <a:gdLst/>
              <a:ahLst/>
              <a:cxnLst/>
              <a:rect l="l" t="t" r="r" b="b"/>
              <a:pathLst>
                <a:path w="1217" h="1189" extrusionOk="0">
                  <a:moveTo>
                    <a:pt x="558" y="1"/>
                  </a:moveTo>
                  <a:cubicBezTo>
                    <a:pt x="247" y="1"/>
                    <a:pt x="1" y="263"/>
                    <a:pt x="1" y="581"/>
                  </a:cubicBezTo>
                  <a:cubicBezTo>
                    <a:pt x="1" y="915"/>
                    <a:pt x="274" y="1188"/>
                    <a:pt x="609" y="1188"/>
                  </a:cubicBezTo>
                  <a:cubicBezTo>
                    <a:pt x="943" y="1188"/>
                    <a:pt x="1217" y="945"/>
                    <a:pt x="1217" y="581"/>
                  </a:cubicBezTo>
                  <a:cubicBezTo>
                    <a:pt x="1217" y="246"/>
                    <a:pt x="943" y="3"/>
                    <a:pt x="609" y="3"/>
                  </a:cubicBezTo>
                  <a:cubicBezTo>
                    <a:pt x="592" y="1"/>
                    <a:pt x="575" y="1"/>
                    <a:pt x="55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0" name="Google Shape;2000;p51"/>
            <p:cNvSpPr/>
            <p:nvPr/>
          </p:nvSpPr>
          <p:spPr>
            <a:xfrm>
              <a:off x="1415175" y="3352100"/>
              <a:ext cx="30425" cy="29725"/>
            </a:xfrm>
            <a:custGeom>
              <a:avLst/>
              <a:gdLst/>
              <a:ahLst/>
              <a:cxnLst/>
              <a:rect l="l" t="t" r="r" b="b"/>
              <a:pathLst>
                <a:path w="1217" h="1189" extrusionOk="0">
                  <a:moveTo>
                    <a:pt x="558" y="1"/>
                  </a:moveTo>
                  <a:cubicBezTo>
                    <a:pt x="247" y="1"/>
                    <a:pt x="1" y="263"/>
                    <a:pt x="1" y="581"/>
                  </a:cubicBezTo>
                  <a:cubicBezTo>
                    <a:pt x="1" y="915"/>
                    <a:pt x="275" y="1188"/>
                    <a:pt x="609" y="1188"/>
                  </a:cubicBezTo>
                  <a:cubicBezTo>
                    <a:pt x="943" y="1188"/>
                    <a:pt x="1217" y="945"/>
                    <a:pt x="1217" y="581"/>
                  </a:cubicBezTo>
                  <a:cubicBezTo>
                    <a:pt x="1217" y="246"/>
                    <a:pt x="943" y="3"/>
                    <a:pt x="609" y="3"/>
                  </a:cubicBezTo>
                  <a:cubicBezTo>
                    <a:pt x="592" y="1"/>
                    <a:pt x="575" y="1"/>
                    <a:pt x="55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1" name="Google Shape;2001;p51"/>
            <p:cNvSpPr/>
            <p:nvPr/>
          </p:nvSpPr>
          <p:spPr>
            <a:xfrm>
              <a:off x="1064875" y="3352100"/>
              <a:ext cx="29650" cy="29725"/>
            </a:xfrm>
            <a:custGeom>
              <a:avLst/>
              <a:gdLst/>
              <a:ahLst/>
              <a:cxnLst/>
              <a:rect l="l" t="t" r="r" b="b"/>
              <a:pathLst>
                <a:path w="1186" h="1189" extrusionOk="0">
                  <a:moveTo>
                    <a:pt x="554" y="1"/>
                  </a:moveTo>
                  <a:cubicBezTo>
                    <a:pt x="220" y="1"/>
                    <a:pt x="1" y="263"/>
                    <a:pt x="1" y="581"/>
                  </a:cubicBezTo>
                  <a:cubicBezTo>
                    <a:pt x="1" y="915"/>
                    <a:pt x="244" y="1188"/>
                    <a:pt x="608" y="1188"/>
                  </a:cubicBezTo>
                  <a:cubicBezTo>
                    <a:pt x="943" y="1188"/>
                    <a:pt x="1186" y="945"/>
                    <a:pt x="1186" y="581"/>
                  </a:cubicBezTo>
                  <a:cubicBezTo>
                    <a:pt x="1186" y="246"/>
                    <a:pt x="943" y="3"/>
                    <a:pt x="608" y="3"/>
                  </a:cubicBezTo>
                  <a:cubicBezTo>
                    <a:pt x="590" y="1"/>
                    <a:pt x="572" y="1"/>
                    <a:pt x="554"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2" name="Google Shape;2002;p51"/>
            <p:cNvSpPr/>
            <p:nvPr/>
          </p:nvSpPr>
          <p:spPr>
            <a:xfrm>
              <a:off x="1152275" y="3352100"/>
              <a:ext cx="30400" cy="29725"/>
            </a:xfrm>
            <a:custGeom>
              <a:avLst/>
              <a:gdLst/>
              <a:ahLst/>
              <a:cxnLst/>
              <a:rect l="l" t="t" r="r" b="b"/>
              <a:pathLst>
                <a:path w="1216" h="1189" extrusionOk="0">
                  <a:moveTo>
                    <a:pt x="553" y="1"/>
                  </a:moveTo>
                  <a:cubicBezTo>
                    <a:pt x="219" y="1"/>
                    <a:pt x="0" y="263"/>
                    <a:pt x="0" y="581"/>
                  </a:cubicBezTo>
                  <a:cubicBezTo>
                    <a:pt x="0" y="915"/>
                    <a:pt x="243" y="1188"/>
                    <a:pt x="608" y="1188"/>
                  </a:cubicBezTo>
                  <a:cubicBezTo>
                    <a:pt x="942" y="1188"/>
                    <a:pt x="1216" y="945"/>
                    <a:pt x="1216" y="581"/>
                  </a:cubicBezTo>
                  <a:cubicBezTo>
                    <a:pt x="1216" y="246"/>
                    <a:pt x="942" y="3"/>
                    <a:pt x="608" y="3"/>
                  </a:cubicBezTo>
                  <a:cubicBezTo>
                    <a:pt x="589" y="1"/>
                    <a:pt x="571" y="1"/>
                    <a:pt x="553"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3" name="Google Shape;2003;p51"/>
            <p:cNvSpPr/>
            <p:nvPr/>
          </p:nvSpPr>
          <p:spPr>
            <a:xfrm>
              <a:off x="539025" y="3351400"/>
              <a:ext cx="30425" cy="30425"/>
            </a:xfrm>
            <a:custGeom>
              <a:avLst/>
              <a:gdLst/>
              <a:ahLst/>
              <a:cxnLst/>
              <a:rect l="l" t="t" r="r" b="b"/>
              <a:pathLst>
                <a:path w="1217" h="1217" extrusionOk="0">
                  <a:moveTo>
                    <a:pt x="609" y="1"/>
                  </a:moveTo>
                  <a:cubicBezTo>
                    <a:pt x="457" y="1"/>
                    <a:pt x="305" y="92"/>
                    <a:pt x="213" y="213"/>
                  </a:cubicBezTo>
                  <a:cubicBezTo>
                    <a:pt x="61" y="305"/>
                    <a:pt x="1" y="457"/>
                    <a:pt x="1" y="609"/>
                  </a:cubicBezTo>
                  <a:cubicBezTo>
                    <a:pt x="1" y="761"/>
                    <a:pt x="92" y="912"/>
                    <a:pt x="213" y="1034"/>
                  </a:cubicBezTo>
                  <a:cubicBezTo>
                    <a:pt x="305" y="1156"/>
                    <a:pt x="457" y="1216"/>
                    <a:pt x="609" y="1216"/>
                  </a:cubicBezTo>
                  <a:cubicBezTo>
                    <a:pt x="761" y="1216"/>
                    <a:pt x="913" y="1156"/>
                    <a:pt x="1034" y="1034"/>
                  </a:cubicBezTo>
                  <a:lnTo>
                    <a:pt x="1125" y="973"/>
                  </a:lnTo>
                  <a:cubicBezTo>
                    <a:pt x="1156" y="912"/>
                    <a:pt x="1156" y="882"/>
                    <a:pt x="1156" y="852"/>
                  </a:cubicBezTo>
                  <a:cubicBezTo>
                    <a:pt x="1156" y="791"/>
                    <a:pt x="1186" y="761"/>
                    <a:pt x="1186" y="730"/>
                  </a:cubicBezTo>
                  <a:cubicBezTo>
                    <a:pt x="1217" y="548"/>
                    <a:pt x="1156" y="365"/>
                    <a:pt x="1034" y="213"/>
                  </a:cubicBezTo>
                  <a:cubicBezTo>
                    <a:pt x="913" y="92"/>
                    <a:pt x="761"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4" name="Google Shape;2004;p51"/>
            <p:cNvSpPr/>
            <p:nvPr/>
          </p:nvSpPr>
          <p:spPr>
            <a:xfrm>
              <a:off x="1502575" y="3433475"/>
              <a:ext cx="28900" cy="30425"/>
            </a:xfrm>
            <a:custGeom>
              <a:avLst/>
              <a:gdLst/>
              <a:ahLst/>
              <a:cxnLst/>
              <a:rect l="l" t="t" r="r" b="b"/>
              <a:pathLst>
                <a:path w="1156" h="1217" extrusionOk="0">
                  <a:moveTo>
                    <a:pt x="578" y="0"/>
                  </a:moveTo>
                  <a:cubicBezTo>
                    <a:pt x="274" y="0"/>
                    <a:pt x="0" y="274"/>
                    <a:pt x="0" y="608"/>
                  </a:cubicBezTo>
                  <a:cubicBezTo>
                    <a:pt x="0" y="943"/>
                    <a:pt x="244" y="1216"/>
                    <a:pt x="578" y="1216"/>
                  </a:cubicBezTo>
                  <a:cubicBezTo>
                    <a:pt x="912" y="1216"/>
                    <a:pt x="1155" y="943"/>
                    <a:pt x="1155" y="608"/>
                  </a:cubicBezTo>
                  <a:cubicBezTo>
                    <a:pt x="1155" y="274"/>
                    <a:pt x="912" y="0"/>
                    <a:pt x="57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5" name="Google Shape;2005;p51"/>
            <p:cNvSpPr/>
            <p:nvPr/>
          </p:nvSpPr>
          <p:spPr>
            <a:xfrm>
              <a:off x="1240400" y="343347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6" name="Google Shape;2006;p51"/>
            <p:cNvSpPr/>
            <p:nvPr/>
          </p:nvSpPr>
          <p:spPr>
            <a:xfrm>
              <a:off x="1678100" y="3433475"/>
              <a:ext cx="30425" cy="30425"/>
            </a:xfrm>
            <a:custGeom>
              <a:avLst/>
              <a:gdLst/>
              <a:ahLst/>
              <a:cxnLst/>
              <a:rect l="l" t="t" r="r" b="b"/>
              <a:pathLst>
                <a:path w="1217" h="1217" extrusionOk="0">
                  <a:moveTo>
                    <a:pt x="609" y="0"/>
                  </a:moveTo>
                  <a:cubicBezTo>
                    <a:pt x="335" y="0"/>
                    <a:pt x="122" y="183"/>
                    <a:pt x="31" y="426"/>
                  </a:cubicBezTo>
                  <a:cubicBezTo>
                    <a:pt x="31" y="456"/>
                    <a:pt x="1" y="517"/>
                    <a:pt x="1" y="608"/>
                  </a:cubicBezTo>
                  <a:cubicBezTo>
                    <a:pt x="1" y="943"/>
                    <a:pt x="274" y="1216"/>
                    <a:pt x="609" y="1216"/>
                  </a:cubicBezTo>
                  <a:cubicBezTo>
                    <a:pt x="882" y="1216"/>
                    <a:pt x="1095" y="1034"/>
                    <a:pt x="1186" y="791"/>
                  </a:cubicBezTo>
                  <a:cubicBezTo>
                    <a:pt x="1186" y="760"/>
                    <a:pt x="1217" y="669"/>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7" name="Google Shape;2007;p51"/>
            <p:cNvSpPr/>
            <p:nvPr/>
          </p:nvSpPr>
          <p:spPr>
            <a:xfrm>
              <a:off x="1152275" y="3433475"/>
              <a:ext cx="30400" cy="30425"/>
            </a:xfrm>
            <a:custGeom>
              <a:avLst/>
              <a:gdLst/>
              <a:ahLst/>
              <a:cxnLst/>
              <a:rect l="l" t="t" r="r" b="b"/>
              <a:pathLst>
                <a:path w="1216" h="1217" extrusionOk="0">
                  <a:moveTo>
                    <a:pt x="608" y="0"/>
                  </a:moveTo>
                  <a:cubicBezTo>
                    <a:pt x="243" y="0"/>
                    <a:pt x="0" y="274"/>
                    <a:pt x="0" y="608"/>
                  </a:cubicBezTo>
                  <a:cubicBezTo>
                    <a:pt x="0" y="943"/>
                    <a:pt x="243" y="1216"/>
                    <a:pt x="608" y="1216"/>
                  </a:cubicBezTo>
                  <a:cubicBezTo>
                    <a:pt x="942" y="1216"/>
                    <a:pt x="1216" y="943"/>
                    <a:pt x="1216" y="608"/>
                  </a:cubicBezTo>
                  <a:cubicBezTo>
                    <a:pt x="1216" y="274"/>
                    <a:pt x="942"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8" name="Google Shape;2008;p51"/>
            <p:cNvSpPr/>
            <p:nvPr/>
          </p:nvSpPr>
          <p:spPr>
            <a:xfrm>
              <a:off x="1327800" y="343347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09" name="Google Shape;2009;p51"/>
            <p:cNvSpPr/>
            <p:nvPr/>
          </p:nvSpPr>
          <p:spPr>
            <a:xfrm>
              <a:off x="1590725" y="343347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43" y="1216"/>
                    <a:pt x="1216" y="943"/>
                    <a:pt x="1216" y="608"/>
                  </a:cubicBezTo>
                  <a:cubicBezTo>
                    <a:pt x="121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0" name="Google Shape;2010;p51"/>
            <p:cNvSpPr/>
            <p:nvPr/>
          </p:nvSpPr>
          <p:spPr>
            <a:xfrm>
              <a:off x="1415175" y="3433475"/>
              <a:ext cx="30425" cy="30425"/>
            </a:xfrm>
            <a:custGeom>
              <a:avLst/>
              <a:gdLst/>
              <a:ahLst/>
              <a:cxnLst/>
              <a:rect l="l" t="t" r="r" b="b"/>
              <a:pathLst>
                <a:path w="1217" h="1217" extrusionOk="0">
                  <a:moveTo>
                    <a:pt x="609" y="0"/>
                  </a:moveTo>
                  <a:cubicBezTo>
                    <a:pt x="275" y="0"/>
                    <a:pt x="1" y="274"/>
                    <a:pt x="1" y="608"/>
                  </a:cubicBezTo>
                  <a:cubicBezTo>
                    <a:pt x="1" y="943"/>
                    <a:pt x="275" y="1216"/>
                    <a:pt x="609" y="1216"/>
                  </a:cubicBezTo>
                  <a:cubicBezTo>
                    <a:pt x="943" y="1216"/>
                    <a:pt x="1217" y="943"/>
                    <a:pt x="1217" y="608"/>
                  </a:cubicBezTo>
                  <a:cubicBezTo>
                    <a:pt x="1217" y="274"/>
                    <a:pt x="94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1" name="Google Shape;2011;p51"/>
            <p:cNvSpPr/>
            <p:nvPr/>
          </p:nvSpPr>
          <p:spPr>
            <a:xfrm>
              <a:off x="1064875" y="3433475"/>
              <a:ext cx="29650" cy="30425"/>
            </a:xfrm>
            <a:custGeom>
              <a:avLst/>
              <a:gdLst/>
              <a:ahLst/>
              <a:cxnLst/>
              <a:rect l="l" t="t" r="r" b="b"/>
              <a:pathLst>
                <a:path w="1186" h="1217" extrusionOk="0">
                  <a:moveTo>
                    <a:pt x="608" y="0"/>
                  </a:moveTo>
                  <a:cubicBezTo>
                    <a:pt x="244" y="0"/>
                    <a:pt x="1" y="274"/>
                    <a:pt x="1" y="608"/>
                  </a:cubicBezTo>
                  <a:cubicBezTo>
                    <a:pt x="1" y="943"/>
                    <a:pt x="244" y="1216"/>
                    <a:pt x="608" y="1216"/>
                  </a:cubicBezTo>
                  <a:cubicBezTo>
                    <a:pt x="943" y="1216"/>
                    <a:pt x="1186" y="943"/>
                    <a:pt x="1186" y="608"/>
                  </a:cubicBezTo>
                  <a:cubicBezTo>
                    <a:pt x="1186" y="274"/>
                    <a:pt x="94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2" name="Google Shape;2012;p51"/>
            <p:cNvSpPr/>
            <p:nvPr/>
          </p:nvSpPr>
          <p:spPr>
            <a:xfrm>
              <a:off x="977500" y="3433475"/>
              <a:ext cx="29650" cy="30425"/>
            </a:xfrm>
            <a:custGeom>
              <a:avLst/>
              <a:gdLst/>
              <a:ahLst/>
              <a:cxnLst/>
              <a:rect l="l" t="t" r="r" b="b"/>
              <a:pathLst>
                <a:path w="1186" h="1217" extrusionOk="0">
                  <a:moveTo>
                    <a:pt x="578" y="0"/>
                  </a:moveTo>
                  <a:cubicBezTo>
                    <a:pt x="243" y="0"/>
                    <a:pt x="0" y="274"/>
                    <a:pt x="0" y="608"/>
                  </a:cubicBezTo>
                  <a:cubicBezTo>
                    <a:pt x="0" y="943"/>
                    <a:pt x="243" y="1216"/>
                    <a:pt x="578" y="1216"/>
                  </a:cubicBezTo>
                  <a:cubicBezTo>
                    <a:pt x="942" y="1216"/>
                    <a:pt x="1185" y="943"/>
                    <a:pt x="1185" y="608"/>
                  </a:cubicBezTo>
                  <a:cubicBezTo>
                    <a:pt x="1185" y="274"/>
                    <a:pt x="942" y="0"/>
                    <a:pt x="57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3" name="Google Shape;2013;p51"/>
            <p:cNvSpPr/>
            <p:nvPr/>
          </p:nvSpPr>
          <p:spPr>
            <a:xfrm>
              <a:off x="626425" y="343347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73" y="1216"/>
                    <a:pt x="1216" y="94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4" name="Google Shape;2014;p51"/>
            <p:cNvSpPr/>
            <p:nvPr/>
          </p:nvSpPr>
          <p:spPr>
            <a:xfrm>
              <a:off x="713800" y="3433475"/>
              <a:ext cx="30425" cy="30425"/>
            </a:xfrm>
            <a:custGeom>
              <a:avLst/>
              <a:gdLst/>
              <a:ahLst/>
              <a:cxnLst/>
              <a:rect l="l" t="t" r="r" b="b"/>
              <a:pathLst>
                <a:path w="1217" h="1217" extrusionOk="0">
                  <a:moveTo>
                    <a:pt x="609" y="0"/>
                  </a:moveTo>
                  <a:cubicBezTo>
                    <a:pt x="274" y="0"/>
                    <a:pt x="1" y="274"/>
                    <a:pt x="1" y="608"/>
                  </a:cubicBezTo>
                  <a:cubicBezTo>
                    <a:pt x="1" y="943"/>
                    <a:pt x="274" y="1216"/>
                    <a:pt x="609" y="1216"/>
                  </a:cubicBezTo>
                  <a:cubicBezTo>
                    <a:pt x="973" y="1216"/>
                    <a:pt x="1217" y="943"/>
                    <a:pt x="1217" y="608"/>
                  </a:cubicBezTo>
                  <a:cubicBezTo>
                    <a:pt x="1217" y="274"/>
                    <a:pt x="973" y="0"/>
                    <a:pt x="609"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5" name="Google Shape;2015;p51"/>
            <p:cNvSpPr/>
            <p:nvPr/>
          </p:nvSpPr>
          <p:spPr>
            <a:xfrm>
              <a:off x="801200" y="3433475"/>
              <a:ext cx="30425" cy="30425"/>
            </a:xfrm>
            <a:custGeom>
              <a:avLst/>
              <a:gdLst/>
              <a:ahLst/>
              <a:cxnLst/>
              <a:rect l="l" t="t" r="r" b="b"/>
              <a:pathLst>
                <a:path w="1217" h="1217" extrusionOk="0">
                  <a:moveTo>
                    <a:pt x="608" y="0"/>
                  </a:moveTo>
                  <a:cubicBezTo>
                    <a:pt x="274" y="0"/>
                    <a:pt x="0" y="274"/>
                    <a:pt x="0" y="608"/>
                  </a:cubicBezTo>
                  <a:cubicBezTo>
                    <a:pt x="0" y="943"/>
                    <a:pt x="274" y="1216"/>
                    <a:pt x="608" y="1216"/>
                  </a:cubicBezTo>
                  <a:cubicBezTo>
                    <a:pt x="973" y="1216"/>
                    <a:pt x="1216" y="94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6" name="Google Shape;2016;p51"/>
            <p:cNvSpPr/>
            <p:nvPr/>
          </p:nvSpPr>
          <p:spPr>
            <a:xfrm>
              <a:off x="889350" y="3433475"/>
              <a:ext cx="30400" cy="30425"/>
            </a:xfrm>
            <a:custGeom>
              <a:avLst/>
              <a:gdLst/>
              <a:ahLst/>
              <a:cxnLst/>
              <a:rect l="l" t="t" r="r" b="b"/>
              <a:pathLst>
                <a:path w="1216" h="1217" extrusionOk="0">
                  <a:moveTo>
                    <a:pt x="608" y="0"/>
                  </a:moveTo>
                  <a:cubicBezTo>
                    <a:pt x="274" y="0"/>
                    <a:pt x="0" y="274"/>
                    <a:pt x="0" y="608"/>
                  </a:cubicBezTo>
                  <a:cubicBezTo>
                    <a:pt x="0" y="943"/>
                    <a:pt x="274" y="1216"/>
                    <a:pt x="608" y="1216"/>
                  </a:cubicBezTo>
                  <a:cubicBezTo>
                    <a:pt x="973" y="1216"/>
                    <a:pt x="1216" y="943"/>
                    <a:pt x="1216" y="608"/>
                  </a:cubicBezTo>
                  <a:cubicBezTo>
                    <a:pt x="1216" y="274"/>
                    <a:pt x="973" y="0"/>
                    <a:pt x="608"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7" name="Google Shape;2017;p51"/>
            <p:cNvSpPr/>
            <p:nvPr/>
          </p:nvSpPr>
          <p:spPr>
            <a:xfrm>
              <a:off x="538275" y="3434225"/>
              <a:ext cx="28125" cy="28900"/>
            </a:xfrm>
            <a:custGeom>
              <a:avLst/>
              <a:gdLst/>
              <a:ahLst/>
              <a:cxnLst/>
              <a:rect l="l" t="t" r="r" b="b"/>
              <a:pathLst>
                <a:path w="1125" h="1156" extrusionOk="0">
                  <a:moveTo>
                    <a:pt x="456" y="1"/>
                  </a:moveTo>
                  <a:cubicBezTo>
                    <a:pt x="456" y="1"/>
                    <a:pt x="426" y="1"/>
                    <a:pt x="395" y="31"/>
                  </a:cubicBezTo>
                  <a:cubicBezTo>
                    <a:pt x="335" y="31"/>
                    <a:pt x="304" y="92"/>
                    <a:pt x="274" y="92"/>
                  </a:cubicBezTo>
                  <a:cubicBezTo>
                    <a:pt x="243" y="122"/>
                    <a:pt x="183" y="122"/>
                    <a:pt x="183" y="153"/>
                  </a:cubicBezTo>
                  <a:cubicBezTo>
                    <a:pt x="91" y="274"/>
                    <a:pt x="0" y="426"/>
                    <a:pt x="0" y="578"/>
                  </a:cubicBezTo>
                  <a:cubicBezTo>
                    <a:pt x="0" y="639"/>
                    <a:pt x="0" y="730"/>
                    <a:pt x="31" y="791"/>
                  </a:cubicBezTo>
                  <a:cubicBezTo>
                    <a:pt x="91" y="882"/>
                    <a:pt x="122" y="943"/>
                    <a:pt x="152" y="1004"/>
                  </a:cubicBezTo>
                  <a:lnTo>
                    <a:pt x="243" y="1065"/>
                  </a:lnTo>
                  <a:cubicBezTo>
                    <a:pt x="274" y="1095"/>
                    <a:pt x="304" y="1095"/>
                    <a:pt x="335" y="1095"/>
                  </a:cubicBezTo>
                  <a:cubicBezTo>
                    <a:pt x="395" y="1095"/>
                    <a:pt x="426" y="1156"/>
                    <a:pt x="456" y="1156"/>
                  </a:cubicBezTo>
                  <a:lnTo>
                    <a:pt x="669" y="1156"/>
                  </a:lnTo>
                  <a:cubicBezTo>
                    <a:pt x="730" y="1156"/>
                    <a:pt x="760" y="1095"/>
                    <a:pt x="791" y="1095"/>
                  </a:cubicBezTo>
                  <a:cubicBezTo>
                    <a:pt x="821" y="1095"/>
                    <a:pt x="882" y="1065"/>
                    <a:pt x="912" y="1065"/>
                  </a:cubicBezTo>
                  <a:cubicBezTo>
                    <a:pt x="943" y="1034"/>
                    <a:pt x="973" y="1034"/>
                    <a:pt x="973" y="1004"/>
                  </a:cubicBezTo>
                  <a:lnTo>
                    <a:pt x="1064" y="913"/>
                  </a:lnTo>
                  <a:cubicBezTo>
                    <a:pt x="1095" y="882"/>
                    <a:pt x="1095" y="852"/>
                    <a:pt x="1095" y="791"/>
                  </a:cubicBezTo>
                  <a:cubicBezTo>
                    <a:pt x="1095" y="761"/>
                    <a:pt x="1125" y="730"/>
                    <a:pt x="1125" y="700"/>
                  </a:cubicBezTo>
                  <a:lnTo>
                    <a:pt x="1125" y="457"/>
                  </a:lnTo>
                  <a:cubicBezTo>
                    <a:pt x="1125" y="426"/>
                    <a:pt x="1095" y="396"/>
                    <a:pt x="1095" y="335"/>
                  </a:cubicBezTo>
                  <a:cubicBezTo>
                    <a:pt x="1095" y="305"/>
                    <a:pt x="1064" y="274"/>
                    <a:pt x="1064" y="244"/>
                  </a:cubicBezTo>
                  <a:cubicBezTo>
                    <a:pt x="1034" y="183"/>
                    <a:pt x="1034" y="153"/>
                    <a:pt x="973" y="153"/>
                  </a:cubicBezTo>
                  <a:lnTo>
                    <a:pt x="912" y="92"/>
                  </a:lnTo>
                  <a:cubicBezTo>
                    <a:pt x="882" y="31"/>
                    <a:pt x="821" y="31"/>
                    <a:pt x="791" y="31"/>
                  </a:cubicBezTo>
                  <a:cubicBezTo>
                    <a:pt x="760" y="31"/>
                    <a:pt x="730" y="1"/>
                    <a:pt x="66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8" name="Google Shape;2018;p51"/>
            <p:cNvSpPr/>
            <p:nvPr/>
          </p:nvSpPr>
          <p:spPr>
            <a:xfrm>
              <a:off x="1152275" y="3514775"/>
              <a:ext cx="30400" cy="30425"/>
            </a:xfrm>
            <a:custGeom>
              <a:avLst/>
              <a:gdLst/>
              <a:ahLst/>
              <a:cxnLst/>
              <a:rect l="l" t="t" r="r" b="b"/>
              <a:pathLst>
                <a:path w="1216" h="1217" extrusionOk="0">
                  <a:moveTo>
                    <a:pt x="608" y="1"/>
                  </a:moveTo>
                  <a:cubicBezTo>
                    <a:pt x="243" y="1"/>
                    <a:pt x="0" y="274"/>
                    <a:pt x="0" y="609"/>
                  </a:cubicBezTo>
                  <a:cubicBezTo>
                    <a:pt x="0" y="943"/>
                    <a:pt x="243" y="1217"/>
                    <a:pt x="608" y="1217"/>
                  </a:cubicBezTo>
                  <a:cubicBezTo>
                    <a:pt x="942" y="1217"/>
                    <a:pt x="1216" y="943"/>
                    <a:pt x="1216" y="609"/>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19" name="Google Shape;2019;p51"/>
            <p:cNvSpPr/>
            <p:nvPr/>
          </p:nvSpPr>
          <p:spPr>
            <a:xfrm>
              <a:off x="1678100" y="3514775"/>
              <a:ext cx="30425" cy="30425"/>
            </a:xfrm>
            <a:custGeom>
              <a:avLst/>
              <a:gdLst/>
              <a:ahLst/>
              <a:cxnLst/>
              <a:rect l="l" t="t" r="r" b="b"/>
              <a:pathLst>
                <a:path w="1217" h="1217" extrusionOk="0">
                  <a:moveTo>
                    <a:pt x="609" y="1"/>
                  </a:moveTo>
                  <a:cubicBezTo>
                    <a:pt x="274" y="1"/>
                    <a:pt x="1" y="274"/>
                    <a:pt x="1" y="609"/>
                  </a:cubicBezTo>
                  <a:cubicBezTo>
                    <a:pt x="1" y="973"/>
                    <a:pt x="274" y="1217"/>
                    <a:pt x="609" y="1217"/>
                  </a:cubicBezTo>
                  <a:cubicBezTo>
                    <a:pt x="943" y="1217"/>
                    <a:pt x="1217" y="97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0" name="Google Shape;2020;p51"/>
            <p:cNvSpPr/>
            <p:nvPr/>
          </p:nvSpPr>
          <p:spPr>
            <a:xfrm>
              <a:off x="1064125" y="3514775"/>
              <a:ext cx="30400" cy="30425"/>
            </a:xfrm>
            <a:custGeom>
              <a:avLst/>
              <a:gdLst/>
              <a:ahLst/>
              <a:cxnLst/>
              <a:rect l="l" t="t" r="r" b="b"/>
              <a:pathLst>
                <a:path w="1216" h="1217" extrusionOk="0">
                  <a:moveTo>
                    <a:pt x="608" y="1"/>
                  </a:moveTo>
                  <a:cubicBezTo>
                    <a:pt x="274" y="1"/>
                    <a:pt x="0" y="274"/>
                    <a:pt x="0" y="609"/>
                  </a:cubicBezTo>
                  <a:cubicBezTo>
                    <a:pt x="0" y="943"/>
                    <a:pt x="274" y="1217"/>
                    <a:pt x="608" y="1217"/>
                  </a:cubicBezTo>
                  <a:cubicBezTo>
                    <a:pt x="973" y="1217"/>
                    <a:pt x="1216" y="943"/>
                    <a:pt x="1216" y="609"/>
                  </a:cubicBezTo>
                  <a:cubicBezTo>
                    <a:pt x="1216" y="27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1" name="Google Shape;2021;p51"/>
            <p:cNvSpPr/>
            <p:nvPr/>
          </p:nvSpPr>
          <p:spPr>
            <a:xfrm>
              <a:off x="1589950" y="3514775"/>
              <a:ext cx="30425" cy="30425"/>
            </a:xfrm>
            <a:custGeom>
              <a:avLst/>
              <a:gdLst/>
              <a:ahLst/>
              <a:cxnLst/>
              <a:rect l="l" t="t" r="r" b="b"/>
              <a:pathLst>
                <a:path w="1217" h="1217" extrusionOk="0">
                  <a:moveTo>
                    <a:pt x="609" y="1"/>
                  </a:moveTo>
                  <a:cubicBezTo>
                    <a:pt x="275" y="1"/>
                    <a:pt x="1" y="274"/>
                    <a:pt x="1" y="609"/>
                  </a:cubicBezTo>
                  <a:cubicBezTo>
                    <a:pt x="1" y="943"/>
                    <a:pt x="275" y="1217"/>
                    <a:pt x="609" y="1217"/>
                  </a:cubicBezTo>
                  <a:cubicBezTo>
                    <a:pt x="943" y="1217"/>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2" name="Google Shape;2022;p51"/>
            <p:cNvSpPr/>
            <p:nvPr/>
          </p:nvSpPr>
          <p:spPr>
            <a:xfrm>
              <a:off x="1327800" y="3514775"/>
              <a:ext cx="30425" cy="30425"/>
            </a:xfrm>
            <a:custGeom>
              <a:avLst/>
              <a:gdLst/>
              <a:ahLst/>
              <a:cxnLst/>
              <a:rect l="l" t="t" r="r" b="b"/>
              <a:pathLst>
                <a:path w="1217" h="1217" extrusionOk="0">
                  <a:moveTo>
                    <a:pt x="608" y="1"/>
                  </a:moveTo>
                  <a:cubicBezTo>
                    <a:pt x="274" y="1"/>
                    <a:pt x="0" y="274"/>
                    <a:pt x="0" y="609"/>
                  </a:cubicBezTo>
                  <a:cubicBezTo>
                    <a:pt x="0" y="973"/>
                    <a:pt x="274" y="1217"/>
                    <a:pt x="608" y="1217"/>
                  </a:cubicBezTo>
                  <a:cubicBezTo>
                    <a:pt x="943" y="1217"/>
                    <a:pt x="1216" y="973"/>
                    <a:pt x="1216" y="609"/>
                  </a:cubicBezTo>
                  <a:cubicBezTo>
                    <a:pt x="1216" y="274"/>
                    <a:pt x="94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3" name="Google Shape;2023;p51"/>
            <p:cNvSpPr/>
            <p:nvPr/>
          </p:nvSpPr>
          <p:spPr>
            <a:xfrm>
              <a:off x="1415175" y="3514775"/>
              <a:ext cx="30425" cy="30425"/>
            </a:xfrm>
            <a:custGeom>
              <a:avLst/>
              <a:gdLst/>
              <a:ahLst/>
              <a:cxnLst/>
              <a:rect l="l" t="t" r="r" b="b"/>
              <a:pathLst>
                <a:path w="1217" h="1217" extrusionOk="0">
                  <a:moveTo>
                    <a:pt x="609" y="1"/>
                  </a:moveTo>
                  <a:cubicBezTo>
                    <a:pt x="275" y="1"/>
                    <a:pt x="1" y="274"/>
                    <a:pt x="1" y="609"/>
                  </a:cubicBezTo>
                  <a:cubicBezTo>
                    <a:pt x="1" y="973"/>
                    <a:pt x="275" y="1217"/>
                    <a:pt x="609" y="1217"/>
                  </a:cubicBezTo>
                  <a:cubicBezTo>
                    <a:pt x="943" y="1217"/>
                    <a:pt x="1217" y="97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4" name="Google Shape;2024;p51"/>
            <p:cNvSpPr/>
            <p:nvPr/>
          </p:nvSpPr>
          <p:spPr>
            <a:xfrm>
              <a:off x="1502575" y="3514775"/>
              <a:ext cx="28900" cy="30425"/>
            </a:xfrm>
            <a:custGeom>
              <a:avLst/>
              <a:gdLst/>
              <a:ahLst/>
              <a:cxnLst/>
              <a:rect l="l" t="t" r="r" b="b"/>
              <a:pathLst>
                <a:path w="1156" h="1217" extrusionOk="0">
                  <a:moveTo>
                    <a:pt x="578" y="1"/>
                  </a:moveTo>
                  <a:cubicBezTo>
                    <a:pt x="274" y="1"/>
                    <a:pt x="0" y="274"/>
                    <a:pt x="0" y="609"/>
                  </a:cubicBezTo>
                  <a:cubicBezTo>
                    <a:pt x="0" y="973"/>
                    <a:pt x="244" y="1217"/>
                    <a:pt x="578" y="1217"/>
                  </a:cubicBezTo>
                  <a:cubicBezTo>
                    <a:pt x="912" y="1217"/>
                    <a:pt x="1155" y="973"/>
                    <a:pt x="1155" y="609"/>
                  </a:cubicBezTo>
                  <a:cubicBezTo>
                    <a:pt x="1155" y="274"/>
                    <a:pt x="912" y="1"/>
                    <a:pt x="57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5" name="Google Shape;2025;p51"/>
            <p:cNvSpPr/>
            <p:nvPr/>
          </p:nvSpPr>
          <p:spPr>
            <a:xfrm>
              <a:off x="1240400" y="3514775"/>
              <a:ext cx="30425" cy="30425"/>
            </a:xfrm>
            <a:custGeom>
              <a:avLst/>
              <a:gdLst/>
              <a:ahLst/>
              <a:cxnLst/>
              <a:rect l="l" t="t" r="r" b="b"/>
              <a:pathLst>
                <a:path w="1217" h="1217" extrusionOk="0">
                  <a:moveTo>
                    <a:pt x="609" y="1"/>
                  </a:moveTo>
                  <a:cubicBezTo>
                    <a:pt x="274" y="1"/>
                    <a:pt x="1" y="274"/>
                    <a:pt x="1" y="609"/>
                  </a:cubicBezTo>
                  <a:cubicBezTo>
                    <a:pt x="1" y="973"/>
                    <a:pt x="274" y="1217"/>
                    <a:pt x="609" y="1217"/>
                  </a:cubicBezTo>
                  <a:cubicBezTo>
                    <a:pt x="943" y="1217"/>
                    <a:pt x="1217" y="97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6" name="Google Shape;2026;p51"/>
            <p:cNvSpPr/>
            <p:nvPr/>
          </p:nvSpPr>
          <p:spPr>
            <a:xfrm>
              <a:off x="713800" y="3514775"/>
              <a:ext cx="30425" cy="30425"/>
            </a:xfrm>
            <a:custGeom>
              <a:avLst/>
              <a:gdLst/>
              <a:ahLst/>
              <a:cxnLst/>
              <a:rect l="l" t="t" r="r" b="b"/>
              <a:pathLst>
                <a:path w="1217" h="1217" extrusionOk="0">
                  <a:moveTo>
                    <a:pt x="609" y="1"/>
                  </a:moveTo>
                  <a:cubicBezTo>
                    <a:pt x="274" y="1"/>
                    <a:pt x="1" y="274"/>
                    <a:pt x="1" y="609"/>
                  </a:cubicBezTo>
                  <a:cubicBezTo>
                    <a:pt x="1" y="973"/>
                    <a:pt x="274" y="1217"/>
                    <a:pt x="609" y="1217"/>
                  </a:cubicBezTo>
                  <a:cubicBezTo>
                    <a:pt x="973" y="1217"/>
                    <a:pt x="1217" y="973"/>
                    <a:pt x="1217" y="609"/>
                  </a:cubicBezTo>
                  <a:cubicBezTo>
                    <a:pt x="1217" y="274"/>
                    <a:pt x="97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7" name="Google Shape;2027;p51"/>
            <p:cNvSpPr/>
            <p:nvPr/>
          </p:nvSpPr>
          <p:spPr>
            <a:xfrm>
              <a:off x="801200" y="3514775"/>
              <a:ext cx="30425" cy="30425"/>
            </a:xfrm>
            <a:custGeom>
              <a:avLst/>
              <a:gdLst/>
              <a:ahLst/>
              <a:cxnLst/>
              <a:rect l="l" t="t" r="r" b="b"/>
              <a:pathLst>
                <a:path w="1217" h="1217" extrusionOk="0">
                  <a:moveTo>
                    <a:pt x="608" y="1"/>
                  </a:moveTo>
                  <a:cubicBezTo>
                    <a:pt x="274" y="1"/>
                    <a:pt x="0" y="274"/>
                    <a:pt x="0" y="609"/>
                  </a:cubicBezTo>
                  <a:cubicBezTo>
                    <a:pt x="0" y="943"/>
                    <a:pt x="274" y="1217"/>
                    <a:pt x="608" y="1217"/>
                  </a:cubicBezTo>
                  <a:cubicBezTo>
                    <a:pt x="942" y="1217"/>
                    <a:pt x="1216" y="943"/>
                    <a:pt x="1216" y="609"/>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8" name="Google Shape;2028;p51"/>
            <p:cNvSpPr/>
            <p:nvPr/>
          </p:nvSpPr>
          <p:spPr>
            <a:xfrm>
              <a:off x="626425" y="3514775"/>
              <a:ext cx="30425" cy="30425"/>
            </a:xfrm>
            <a:custGeom>
              <a:avLst/>
              <a:gdLst/>
              <a:ahLst/>
              <a:cxnLst/>
              <a:rect l="l" t="t" r="r" b="b"/>
              <a:pathLst>
                <a:path w="1217" h="1217" extrusionOk="0">
                  <a:moveTo>
                    <a:pt x="608" y="1"/>
                  </a:moveTo>
                  <a:cubicBezTo>
                    <a:pt x="274" y="1"/>
                    <a:pt x="0" y="274"/>
                    <a:pt x="0" y="609"/>
                  </a:cubicBezTo>
                  <a:cubicBezTo>
                    <a:pt x="0" y="973"/>
                    <a:pt x="274" y="1217"/>
                    <a:pt x="608" y="1217"/>
                  </a:cubicBezTo>
                  <a:cubicBezTo>
                    <a:pt x="973" y="1217"/>
                    <a:pt x="1216" y="973"/>
                    <a:pt x="1216" y="609"/>
                  </a:cubicBezTo>
                  <a:cubicBezTo>
                    <a:pt x="1216" y="274"/>
                    <a:pt x="973"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29" name="Google Shape;2029;p51"/>
            <p:cNvSpPr/>
            <p:nvPr/>
          </p:nvSpPr>
          <p:spPr>
            <a:xfrm>
              <a:off x="888575" y="3514775"/>
              <a:ext cx="30425" cy="30425"/>
            </a:xfrm>
            <a:custGeom>
              <a:avLst/>
              <a:gdLst/>
              <a:ahLst/>
              <a:cxnLst/>
              <a:rect l="l" t="t" r="r" b="b"/>
              <a:pathLst>
                <a:path w="1217" h="1217" extrusionOk="0">
                  <a:moveTo>
                    <a:pt x="609" y="1"/>
                  </a:moveTo>
                  <a:cubicBezTo>
                    <a:pt x="274" y="1"/>
                    <a:pt x="1" y="274"/>
                    <a:pt x="1" y="609"/>
                  </a:cubicBezTo>
                  <a:cubicBezTo>
                    <a:pt x="1" y="943"/>
                    <a:pt x="274" y="1217"/>
                    <a:pt x="609" y="1217"/>
                  </a:cubicBezTo>
                  <a:cubicBezTo>
                    <a:pt x="943" y="1217"/>
                    <a:pt x="1217" y="943"/>
                    <a:pt x="1217" y="609"/>
                  </a:cubicBezTo>
                  <a:cubicBezTo>
                    <a:pt x="1217" y="274"/>
                    <a:pt x="943" y="1"/>
                    <a:pt x="609"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0" name="Google Shape;2030;p51"/>
            <p:cNvSpPr/>
            <p:nvPr/>
          </p:nvSpPr>
          <p:spPr>
            <a:xfrm>
              <a:off x="977500" y="3514775"/>
              <a:ext cx="30400" cy="30425"/>
            </a:xfrm>
            <a:custGeom>
              <a:avLst/>
              <a:gdLst/>
              <a:ahLst/>
              <a:cxnLst/>
              <a:rect l="l" t="t" r="r" b="b"/>
              <a:pathLst>
                <a:path w="1216" h="1217" extrusionOk="0">
                  <a:moveTo>
                    <a:pt x="608" y="1"/>
                  </a:moveTo>
                  <a:cubicBezTo>
                    <a:pt x="243" y="1"/>
                    <a:pt x="0" y="274"/>
                    <a:pt x="0" y="609"/>
                  </a:cubicBezTo>
                  <a:cubicBezTo>
                    <a:pt x="0" y="943"/>
                    <a:pt x="243" y="1217"/>
                    <a:pt x="608" y="1217"/>
                  </a:cubicBezTo>
                  <a:cubicBezTo>
                    <a:pt x="942" y="1217"/>
                    <a:pt x="1216" y="943"/>
                    <a:pt x="1216" y="609"/>
                  </a:cubicBezTo>
                  <a:cubicBezTo>
                    <a:pt x="1216" y="274"/>
                    <a:pt x="942" y="1"/>
                    <a:pt x="608" y="1"/>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031" name="Google Shape;2031;p51"/>
            <p:cNvSpPr/>
            <p:nvPr/>
          </p:nvSpPr>
          <p:spPr>
            <a:xfrm>
              <a:off x="539025" y="3515550"/>
              <a:ext cx="28900" cy="28900"/>
            </a:xfrm>
            <a:custGeom>
              <a:avLst/>
              <a:gdLst/>
              <a:ahLst/>
              <a:cxnLst/>
              <a:rect l="l" t="t" r="r" b="b"/>
              <a:pathLst>
                <a:path w="1156" h="1156" extrusionOk="0">
                  <a:moveTo>
                    <a:pt x="578" y="0"/>
                  </a:moveTo>
                  <a:cubicBezTo>
                    <a:pt x="426" y="0"/>
                    <a:pt x="274" y="91"/>
                    <a:pt x="153" y="213"/>
                  </a:cubicBezTo>
                  <a:cubicBezTo>
                    <a:pt x="61" y="274"/>
                    <a:pt x="1" y="426"/>
                    <a:pt x="1" y="578"/>
                  </a:cubicBezTo>
                  <a:cubicBezTo>
                    <a:pt x="1" y="669"/>
                    <a:pt x="1" y="730"/>
                    <a:pt x="61" y="821"/>
                  </a:cubicBezTo>
                  <a:cubicBezTo>
                    <a:pt x="92" y="882"/>
                    <a:pt x="122" y="973"/>
                    <a:pt x="153" y="1003"/>
                  </a:cubicBezTo>
                  <a:lnTo>
                    <a:pt x="244" y="1094"/>
                  </a:lnTo>
                  <a:cubicBezTo>
                    <a:pt x="274" y="1125"/>
                    <a:pt x="305" y="1125"/>
                    <a:pt x="365" y="1125"/>
                  </a:cubicBezTo>
                  <a:cubicBezTo>
                    <a:pt x="396" y="1125"/>
                    <a:pt x="426" y="1155"/>
                    <a:pt x="457" y="1155"/>
                  </a:cubicBezTo>
                  <a:lnTo>
                    <a:pt x="700" y="1155"/>
                  </a:lnTo>
                  <a:cubicBezTo>
                    <a:pt x="730" y="1155"/>
                    <a:pt x="761" y="1125"/>
                    <a:pt x="791" y="1125"/>
                  </a:cubicBezTo>
                  <a:cubicBezTo>
                    <a:pt x="852" y="1125"/>
                    <a:pt x="882" y="1094"/>
                    <a:pt x="913" y="1094"/>
                  </a:cubicBezTo>
                  <a:cubicBezTo>
                    <a:pt x="943" y="1034"/>
                    <a:pt x="1004" y="1034"/>
                    <a:pt x="1004" y="1003"/>
                  </a:cubicBezTo>
                  <a:lnTo>
                    <a:pt x="1065" y="942"/>
                  </a:lnTo>
                  <a:cubicBezTo>
                    <a:pt x="1095" y="882"/>
                    <a:pt x="1095" y="851"/>
                    <a:pt x="1095" y="821"/>
                  </a:cubicBezTo>
                  <a:cubicBezTo>
                    <a:pt x="1095" y="790"/>
                    <a:pt x="1156" y="730"/>
                    <a:pt x="1156" y="699"/>
                  </a:cubicBezTo>
                  <a:lnTo>
                    <a:pt x="1156" y="486"/>
                  </a:lnTo>
                  <a:cubicBezTo>
                    <a:pt x="1156" y="426"/>
                    <a:pt x="1095" y="395"/>
                    <a:pt x="1095" y="365"/>
                  </a:cubicBezTo>
                  <a:cubicBezTo>
                    <a:pt x="1095" y="304"/>
                    <a:pt x="1065" y="274"/>
                    <a:pt x="1065" y="243"/>
                  </a:cubicBezTo>
                  <a:cubicBezTo>
                    <a:pt x="1034" y="213"/>
                    <a:pt x="1034" y="182"/>
                    <a:pt x="1004" y="182"/>
                  </a:cubicBezTo>
                  <a:lnTo>
                    <a:pt x="913" y="91"/>
                  </a:lnTo>
                  <a:cubicBezTo>
                    <a:pt x="882" y="61"/>
                    <a:pt x="852" y="61"/>
                    <a:pt x="791" y="61"/>
                  </a:cubicBezTo>
                  <a:cubicBezTo>
                    <a:pt x="761" y="61"/>
                    <a:pt x="730" y="0"/>
                    <a:pt x="700" y="0"/>
                  </a:cubicBez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3"/>
        <p:cNvGrpSpPr/>
        <p:nvPr/>
      </p:nvGrpSpPr>
      <p:grpSpPr>
        <a:xfrm>
          <a:off x="0" y="0"/>
          <a:ext cx="0" cy="0"/>
          <a:chOff x="0" y="0"/>
          <a:chExt cx="0" cy="0"/>
        </a:xfrm>
      </p:grpSpPr>
      <p:sp>
        <p:nvSpPr>
          <p:cNvPr id="2704" name="Google Shape;2704;p6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Cài đặt môi trường</a:t>
            </a:r>
            <a:endParaRPr i="1"/>
          </a:p>
        </p:txBody>
      </p:sp>
      <p:sp>
        <p:nvSpPr>
          <p:cNvPr id="2706" name="Google Shape;2706;p65"/>
          <p:cNvSpPr txBox="1">
            <a:spLocks noGrp="1"/>
          </p:cNvSpPr>
          <p:nvPr>
            <p:ph type="title" idx="4294967295"/>
          </p:nvPr>
        </p:nvSpPr>
        <p:spPr>
          <a:xfrm>
            <a:off x="8683633" y="2106167"/>
            <a:ext cx="2176400" cy="641600"/>
          </a:xfrm>
          <a:prstGeom prst="rect">
            <a:avLst/>
          </a:prstGeom>
          <a:solidFill>
            <a:schemeClr val="dk1"/>
          </a:solidFill>
        </p:spPr>
        <p:txBody>
          <a:bodyPr spcFirstLastPara="1" wrap="square" lIns="121900" tIns="121900" rIns="121900" bIns="121900" anchor="b" anchorCtr="0">
            <a:noAutofit/>
          </a:bodyPr>
          <a:lstStyle/>
          <a:p>
            <a:pPr algn="ctr"/>
            <a:r>
              <a:rPr lang="en" sz="2400">
                <a:solidFill>
                  <a:schemeClr val="lt1"/>
                </a:solidFill>
              </a:rPr>
              <a:t>Dashboard</a:t>
            </a:r>
            <a:endParaRPr sz="2400">
              <a:solidFill>
                <a:schemeClr val="lt1"/>
              </a:solidFill>
            </a:endParaRPr>
          </a:p>
        </p:txBody>
      </p:sp>
      <p:sp>
        <p:nvSpPr>
          <p:cNvPr id="2708" name="Google Shape;2708;p65"/>
          <p:cNvSpPr txBox="1">
            <a:spLocks noGrp="1"/>
          </p:cNvSpPr>
          <p:nvPr>
            <p:ph type="title" idx="4294967295"/>
          </p:nvPr>
        </p:nvSpPr>
        <p:spPr>
          <a:xfrm>
            <a:off x="8683633" y="3661500"/>
            <a:ext cx="2176400" cy="641600"/>
          </a:xfrm>
          <a:prstGeom prst="rect">
            <a:avLst/>
          </a:prstGeom>
          <a:solidFill>
            <a:schemeClr val="dk2"/>
          </a:solidFill>
        </p:spPr>
        <p:txBody>
          <a:bodyPr spcFirstLastPara="1" wrap="square" lIns="121900" tIns="121900" rIns="121900" bIns="121900" anchor="b" anchorCtr="0">
            <a:noAutofit/>
          </a:bodyPr>
          <a:lstStyle/>
          <a:p>
            <a:pPr algn="ctr"/>
            <a:r>
              <a:rPr lang="en" sz="2400">
                <a:solidFill>
                  <a:schemeClr val="lt1"/>
                </a:solidFill>
              </a:rPr>
              <a:t>Playground</a:t>
            </a:r>
            <a:endParaRPr sz="2400">
              <a:solidFill>
                <a:schemeClr val="lt1"/>
              </a:solidFill>
            </a:endParaRPr>
          </a:p>
        </p:txBody>
      </p:sp>
      <p:sp>
        <p:nvSpPr>
          <p:cNvPr id="2" name="TextBox 1">
            <a:extLst>
              <a:ext uri="{FF2B5EF4-FFF2-40B4-BE49-F238E27FC236}">
                <a16:creationId xmlns:a16="http://schemas.microsoft.com/office/drawing/2014/main" id="{EE1D038F-AA06-9C09-85FA-3856199573D9}"/>
              </a:ext>
            </a:extLst>
          </p:cNvPr>
          <p:cNvSpPr txBox="1"/>
          <p:nvPr/>
        </p:nvSpPr>
        <p:spPr>
          <a:xfrm>
            <a:off x="8683633" y="2871601"/>
            <a:ext cx="2176400" cy="369332"/>
          </a:xfrm>
          <a:prstGeom prst="rect">
            <a:avLst/>
          </a:prstGeom>
          <a:noFill/>
        </p:spPr>
        <p:txBody>
          <a:bodyPr wrap="square" rtlCol="0">
            <a:spAutoFit/>
          </a:bodyPr>
          <a:lstStyle/>
          <a:p>
            <a:pPr algn="ctr"/>
            <a:r>
              <a:rPr lang="en-US"/>
              <a:t>Admin</a:t>
            </a:r>
          </a:p>
        </p:txBody>
      </p:sp>
      <p:sp>
        <p:nvSpPr>
          <p:cNvPr id="3" name="TextBox 2">
            <a:extLst>
              <a:ext uri="{FF2B5EF4-FFF2-40B4-BE49-F238E27FC236}">
                <a16:creationId xmlns:a16="http://schemas.microsoft.com/office/drawing/2014/main" id="{793BA53A-D40E-44CD-1CA1-0CF58645262A}"/>
              </a:ext>
            </a:extLst>
          </p:cNvPr>
          <p:cNvSpPr txBox="1"/>
          <p:nvPr/>
        </p:nvSpPr>
        <p:spPr>
          <a:xfrm>
            <a:off x="8524950" y="4426934"/>
            <a:ext cx="2493766" cy="646331"/>
          </a:xfrm>
          <a:prstGeom prst="rect">
            <a:avLst/>
          </a:prstGeom>
          <a:noFill/>
        </p:spPr>
        <p:txBody>
          <a:bodyPr wrap="square" rtlCol="0">
            <a:spAutoFit/>
          </a:bodyPr>
          <a:lstStyle/>
          <a:p>
            <a:pPr algn="ctr"/>
            <a:r>
              <a:rPr lang="en-US"/>
              <a:t>Thử nghiệm, thực thi các truy vấn GraphQL</a:t>
            </a:r>
          </a:p>
        </p:txBody>
      </p:sp>
      <p:pic>
        <p:nvPicPr>
          <p:cNvPr id="2049" name="Picture 1" descr="page37image58150352">
            <a:extLst>
              <a:ext uri="{FF2B5EF4-FFF2-40B4-BE49-F238E27FC236}">
                <a16:creationId xmlns:a16="http://schemas.microsoft.com/office/drawing/2014/main" id="{9ED6EE12-3E04-FF58-308B-96AE16238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897" y="1423881"/>
            <a:ext cx="6097292" cy="44752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FE10522-83EA-BE44-787B-1A5C8F48E030}"/>
              </a:ext>
            </a:extLst>
          </p:cNvPr>
          <p:cNvSpPr/>
          <p:nvPr/>
        </p:nvSpPr>
        <p:spPr>
          <a:xfrm>
            <a:off x="1753133" y="2188433"/>
            <a:ext cx="2684585" cy="20307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140551505"/>
      </p:ext>
    </p:extLst>
  </p:cSld>
  <p:clrMapOvr>
    <a:masterClrMapping/>
  </p:clrMapOvr>
  <p:transition spd="slow">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6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Quy trình thực hiện</a:t>
            </a:r>
            <a:endParaRPr/>
          </a:p>
        </p:txBody>
      </p:sp>
      <p:grpSp>
        <p:nvGrpSpPr>
          <p:cNvPr id="26" name="Group 25">
            <a:extLst>
              <a:ext uri="{FF2B5EF4-FFF2-40B4-BE49-F238E27FC236}">
                <a16:creationId xmlns:a16="http://schemas.microsoft.com/office/drawing/2014/main" id="{C6705C68-CCD9-27A1-507B-46B056756261}"/>
              </a:ext>
            </a:extLst>
          </p:cNvPr>
          <p:cNvGrpSpPr/>
          <p:nvPr/>
        </p:nvGrpSpPr>
        <p:grpSpPr>
          <a:xfrm>
            <a:off x="3072510" y="1241267"/>
            <a:ext cx="6046979" cy="5134910"/>
            <a:chOff x="3072510" y="1241267"/>
            <a:chExt cx="6046979" cy="5134910"/>
          </a:xfrm>
        </p:grpSpPr>
        <p:sp>
          <p:nvSpPr>
            <p:cNvPr id="19" name="Google Shape;3321;p79">
              <a:extLst>
                <a:ext uri="{FF2B5EF4-FFF2-40B4-BE49-F238E27FC236}">
                  <a16:creationId xmlns:a16="http://schemas.microsoft.com/office/drawing/2014/main" id="{F3E03DF6-66E0-DA3F-90F9-4B2316B8FA77}"/>
                </a:ext>
              </a:extLst>
            </p:cNvPr>
            <p:cNvSpPr/>
            <p:nvPr/>
          </p:nvSpPr>
          <p:spPr>
            <a:xfrm>
              <a:off x="8755787" y="5560516"/>
              <a:ext cx="249987" cy="370173"/>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chemeClr val="tx1"/>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28;p66">
              <a:extLst>
                <a:ext uri="{FF2B5EF4-FFF2-40B4-BE49-F238E27FC236}">
                  <a16:creationId xmlns:a16="http://schemas.microsoft.com/office/drawing/2014/main" id="{3792CD4A-0D63-0852-A9A2-C1EDBA406425}"/>
                </a:ext>
              </a:extLst>
            </p:cNvPr>
            <p:cNvSpPr/>
            <p:nvPr/>
          </p:nvSpPr>
          <p:spPr>
            <a:xfrm>
              <a:off x="3210461" y="1824974"/>
              <a:ext cx="249987" cy="249987"/>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3" name="Google Shape;9371;p81">
              <a:extLst>
                <a:ext uri="{FF2B5EF4-FFF2-40B4-BE49-F238E27FC236}">
                  <a16:creationId xmlns:a16="http://schemas.microsoft.com/office/drawing/2014/main" id="{BB115193-A262-28A8-DC59-96926E9B2CD6}"/>
                </a:ext>
              </a:extLst>
            </p:cNvPr>
            <p:cNvGrpSpPr/>
            <p:nvPr/>
          </p:nvGrpSpPr>
          <p:grpSpPr>
            <a:xfrm>
              <a:off x="3192697" y="1919570"/>
              <a:ext cx="5800792" cy="3858445"/>
              <a:chOff x="2691783" y="1805346"/>
              <a:chExt cx="3761070" cy="2501726"/>
            </a:xfrm>
          </p:grpSpPr>
          <p:sp>
            <p:nvSpPr>
              <p:cNvPr id="10" name="Google Shape;9372;p81">
                <a:extLst>
                  <a:ext uri="{FF2B5EF4-FFF2-40B4-BE49-F238E27FC236}">
                    <a16:creationId xmlns:a16="http://schemas.microsoft.com/office/drawing/2014/main" id="{0D625B93-3B08-535A-7FE5-40807B26B701}"/>
                  </a:ext>
                </a:extLst>
              </p:cNvPr>
              <p:cNvSpPr/>
              <p:nvPr/>
            </p:nvSpPr>
            <p:spPr>
              <a:xfrm>
                <a:off x="4306151" y="4266704"/>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73;p81">
                <a:extLst>
                  <a:ext uri="{FF2B5EF4-FFF2-40B4-BE49-F238E27FC236}">
                    <a16:creationId xmlns:a16="http://schemas.microsoft.com/office/drawing/2014/main" id="{F9F5027A-0736-E115-962F-3CAAC673DDA7}"/>
                  </a:ext>
                </a:extLst>
              </p:cNvPr>
              <p:cNvSpPr/>
              <p:nvPr/>
            </p:nvSpPr>
            <p:spPr>
              <a:xfrm>
                <a:off x="2691783" y="3762311"/>
                <a:ext cx="1916674" cy="544761"/>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74;p81">
                <a:extLst>
                  <a:ext uri="{FF2B5EF4-FFF2-40B4-BE49-F238E27FC236}">
                    <a16:creationId xmlns:a16="http://schemas.microsoft.com/office/drawing/2014/main" id="{A7E7B459-406E-131F-D38C-BA47634C97DF}"/>
                  </a:ext>
                </a:extLst>
              </p:cNvPr>
              <p:cNvSpPr/>
              <p:nvPr/>
            </p:nvSpPr>
            <p:spPr>
              <a:xfrm>
                <a:off x="2695020" y="3036020"/>
                <a:ext cx="754960" cy="529410"/>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75;p81">
                <a:extLst>
                  <a:ext uri="{FF2B5EF4-FFF2-40B4-BE49-F238E27FC236}">
                    <a16:creationId xmlns:a16="http://schemas.microsoft.com/office/drawing/2014/main" id="{B7A4151B-EAE1-9119-21CA-D26AC97AB4E7}"/>
                  </a:ext>
                </a:extLst>
              </p:cNvPr>
              <p:cNvSpPr/>
              <p:nvPr/>
            </p:nvSpPr>
            <p:spPr>
              <a:xfrm>
                <a:off x="3661790" y="2531638"/>
                <a:ext cx="2791063" cy="544761"/>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76;p81">
                <a:extLst>
                  <a:ext uri="{FF2B5EF4-FFF2-40B4-BE49-F238E27FC236}">
                    <a16:creationId xmlns:a16="http://schemas.microsoft.com/office/drawing/2014/main" id="{8171C41B-FF86-06C4-D738-2098F72D3668}"/>
                  </a:ext>
                </a:extLst>
              </p:cNvPr>
              <p:cNvSpPr/>
              <p:nvPr/>
            </p:nvSpPr>
            <p:spPr>
              <a:xfrm>
                <a:off x="5153122" y="1805347"/>
                <a:ext cx="1294451" cy="512464"/>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77;p81">
                <a:extLst>
                  <a:ext uri="{FF2B5EF4-FFF2-40B4-BE49-F238E27FC236}">
                    <a16:creationId xmlns:a16="http://schemas.microsoft.com/office/drawing/2014/main" id="{54830320-695B-3069-7A9A-8D9C07E78117}"/>
                  </a:ext>
                </a:extLst>
              </p:cNvPr>
              <p:cNvSpPr/>
              <p:nvPr/>
            </p:nvSpPr>
            <p:spPr>
              <a:xfrm>
                <a:off x="2785806" y="1805346"/>
                <a:ext cx="2143838" cy="40367"/>
              </a:xfrm>
              <a:custGeom>
                <a:avLst/>
                <a:gdLst/>
                <a:ahLst/>
                <a:cxnLst/>
                <a:rect l="l" t="t" r="r" b="b"/>
                <a:pathLst>
                  <a:path w="143713" h="2706" extrusionOk="0">
                    <a:moveTo>
                      <a:pt x="0" y="0"/>
                    </a:moveTo>
                    <a:lnTo>
                      <a:pt x="0" y="2705"/>
                    </a:lnTo>
                    <a:lnTo>
                      <a:pt x="143712" y="2705"/>
                    </a:lnTo>
                    <a:lnTo>
                      <a:pt x="143712"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78;p81">
                <a:extLst>
                  <a:ext uri="{FF2B5EF4-FFF2-40B4-BE49-F238E27FC236}">
                    <a16:creationId xmlns:a16="http://schemas.microsoft.com/office/drawing/2014/main" id="{247D9613-BEAB-871D-11FF-19EC9982FADD}"/>
                  </a:ext>
                </a:extLst>
              </p:cNvPr>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379;p81">
              <a:extLst>
                <a:ext uri="{FF2B5EF4-FFF2-40B4-BE49-F238E27FC236}">
                  <a16:creationId xmlns:a16="http://schemas.microsoft.com/office/drawing/2014/main" id="{D957E968-7E98-AD82-C61D-CC4EC6FF53CA}"/>
                </a:ext>
              </a:extLst>
            </p:cNvPr>
            <p:cNvGrpSpPr/>
            <p:nvPr/>
          </p:nvGrpSpPr>
          <p:grpSpPr>
            <a:xfrm>
              <a:off x="3072510" y="1764354"/>
              <a:ext cx="6046979" cy="4168810"/>
              <a:chOff x="2613858" y="1704696"/>
              <a:chExt cx="3920692" cy="2702940"/>
            </a:xfrm>
          </p:grpSpPr>
          <p:sp>
            <p:nvSpPr>
              <p:cNvPr id="5" name="Google Shape;9380;p81">
                <a:extLst>
                  <a:ext uri="{FF2B5EF4-FFF2-40B4-BE49-F238E27FC236}">
                    <a16:creationId xmlns:a16="http://schemas.microsoft.com/office/drawing/2014/main" id="{B28634AD-9D96-C1C8-BD4D-6E5C02EA5230}"/>
                  </a:ext>
                </a:extLst>
              </p:cNvPr>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81;p81">
                <a:extLst>
                  <a:ext uri="{FF2B5EF4-FFF2-40B4-BE49-F238E27FC236}">
                    <a16:creationId xmlns:a16="http://schemas.microsoft.com/office/drawing/2014/main" id="{BD8AC98C-633D-D75D-09A5-624ACFD3A3AD}"/>
                  </a:ext>
                </a:extLst>
              </p:cNvPr>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9382;p81">
                <a:extLst>
                  <a:ext uri="{FF2B5EF4-FFF2-40B4-BE49-F238E27FC236}">
                    <a16:creationId xmlns:a16="http://schemas.microsoft.com/office/drawing/2014/main" id="{6551C75C-F191-A43E-4B4C-285068CD002C}"/>
                  </a:ext>
                </a:extLst>
              </p:cNvPr>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83;p81">
                <a:extLst>
                  <a:ext uri="{FF2B5EF4-FFF2-40B4-BE49-F238E27FC236}">
                    <a16:creationId xmlns:a16="http://schemas.microsoft.com/office/drawing/2014/main" id="{5A6A00C3-B0DA-BDDF-59F3-1B44AD157B62}"/>
                  </a:ext>
                </a:extLst>
              </p:cNvPr>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384;p81">
                <a:extLst>
                  <a:ext uri="{FF2B5EF4-FFF2-40B4-BE49-F238E27FC236}">
                    <a16:creationId xmlns:a16="http://schemas.microsoft.com/office/drawing/2014/main" id="{516D5C1E-F5D2-30B8-0A03-A89FA180A46D}"/>
                  </a:ext>
                </a:extLst>
              </p:cNvPr>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2739;p67">
              <a:extLst>
                <a:ext uri="{FF2B5EF4-FFF2-40B4-BE49-F238E27FC236}">
                  <a16:creationId xmlns:a16="http://schemas.microsoft.com/office/drawing/2014/main" id="{8EF56129-CE52-BF87-1707-5593D9D9BFE9}"/>
                </a:ext>
              </a:extLst>
            </p:cNvPr>
            <p:cNvSpPr/>
            <p:nvPr/>
          </p:nvSpPr>
          <p:spPr>
            <a:xfrm>
              <a:off x="5601751" y="1241267"/>
              <a:ext cx="2478750" cy="445488"/>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rPr>
                <a:t>Cài đặt môi trường</a:t>
              </a:r>
              <a:endParaRPr kumimoji="0"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sp>
          <p:nvSpPr>
            <p:cNvPr id="18" name="Google Shape;2739;p67">
              <a:extLst>
                <a:ext uri="{FF2B5EF4-FFF2-40B4-BE49-F238E27FC236}">
                  <a16:creationId xmlns:a16="http://schemas.microsoft.com/office/drawing/2014/main" id="{9C3411FF-7D8B-8296-56B9-2A06BE8287D8}"/>
                </a:ext>
              </a:extLst>
            </p:cNvPr>
            <p:cNvSpPr/>
            <p:nvPr/>
          </p:nvSpPr>
          <p:spPr>
            <a:xfrm>
              <a:off x="6282974" y="2652101"/>
              <a:ext cx="2513507" cy="445488"/>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lang="en" sz="2133" kern="0">
                  <a:solidFill>
                    <a:srgbClr val="3F5294"/>
                  </a:solidFill>
                  <a:latin typeface="Aptos Display" panose="020B0004020202020204" pitchFamily="34" charset="0"/>
                  <a:ea typeface="PT Sans"/>
                  <a:cs typeface="PT Sans"/>
                  <a:sym typeface="PT Sans"/>
                </a:rPr>
                <a:t>Xây d</a:t>
              </a:r>
              <a:r>
                <a:rPr lang="en-US" sz="2133" kern="0">
                  <a:solidFill>
                    <a:srgbClr val="3F5294"/>
                  </a:solidFill>
                  <a:latin typeface="Aptos Display" panose="020B0004020202020204" pitchFamily="34" charset="0"/>
                  <a:ea typeface="PT Sans"/>
                  <a:cs typeface="PT Sans"/>
                  <a:sym typeface="PT Sans"/>
                </a:rPr>
                <a:t>ựng giao diện</a:t>
              </a:r>
              <a:endParaRPr kumimoji="0"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sp>
          <p:nvSpPr>
            <p:cNvPr id="21" name="Google Shape;2739;p67">
              <a:extLst>
                <a:ext uri="{FF2B5EF4-FFF2-40B4-BE49-F238E27FC236}">
                  <a16:creationId xmlns:a16="http://schemas.microsoft.com/office/drawing/2014/main" id="{14587EF9-DF13-16E6-DE06-3FCF200FBF5C}"/>
                </a:ext>
              </a:extLst>
            </p:cNvPr>
            <p:cNvSpPr/>
            <p:nvPr/>
          </p:nvSpPr>
          <p:spPr>
            <a:xfrm>
              <a:off x="3727743" y="3207039"/>
              <a:ext cx="1591718" cy="445488"/>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lang="en-US" sz="2133" kern="0">
                  <a:solidFill>
                    <a:srgbClr val="3F5294"/>
                  </a:solidFill>
                  <a:latin typeface="Aptos Display" panose="020B0004020202020204" pitchFamily="34" charset="0"/>
                  <a:ea typeface="PT Sans"/>
                  <a:cs typeface="PT Sans"/>
                  <a:sym typeface="PT Sans"/>
                </a:rPr>
                <a:t>Thiết kế API</a:t>
              </a:r>
              <a:endParaRPr kumimoji="0"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sp>
          <p:nvSpPr>
            <p:cNvPr id="22" name="Google Shape;2739;p67">
              <a:extLst>
                <a:ext uri="{FF2B5EF4-FFF2-40B4-BE49-F238E27FC236}">
                  <a16:creationId xmlns:a16="http://schemas.microsoft.com/office/drawing/2014/main" id="{C83195B9-70F9-1940-151F-E7D83E574B5A}"/>
                </a:ext>
              </a:extLst>
            </p:cNvPr>
            <p:cNvSpPr/>
            <p:nvPr/>
          </p:nvSpPr>
          <p:spPr>
            <a:xfrm>
              <a:off x="3460447" y="4555949"/>
              <a:ext cx="3344113" cy="445488"/>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US"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rPr>
                <a:t>Tích hợp API vào ứng dụng</a:t>
              </a:r>
              <a:endParaRPr kumimoji="0"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sp>
          <p:nvSpPr>
            <p:cNvPr id="23" name="Google Shape;2739;p67">
              <a:extLst>
                <a:ext uri="{FF2B5EF4-FFF2-40B4-BE49-F238E27FC236}">
                  <a16:creationId xmlns:a16="http://schemas.microsoft.com/office/drawing/2014/main" id="{94F0524F-3383-F9F9-C137-125D0CB78D83}"/>
                </a:ext>
              </a:extLst>
            </p:cNvPr>
            <p:cNvSpPr/>
            <p:nvPr/>
          </p:nvSpPr>
          <p:spPr>
            <a:xfrm>
              <a:off x="6037849" y="5930689"/>
              <a:ext cx="2487645" cy="445488"/>
            </a:xfrm>
            <a:prstGeom prst="rect">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lang="en-US" sz="2133" kern="0">
                  <a:solidFill>
                    <a:srgbClr val="3F5294"/>
                  </a:solidFill>
                  <a:latin typeface="Aptos Display" panose="020B0004020202020204" pitchFamily="34" charset="0"/>
                  <a:ea typeface="PT Sans"/>
                  <a:cs typeface="PT Sans"/>
                  <a:sym typeface="PT Sans"/>
                </a:rPr>
                <a:t>Triển khai</a:t>
              </a:r>
              <a:r>
                <a:rPr kumimoji="0" lang="en-US"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rPr>
                <a:t> và bảo trì</a:t>
              </a:r>
              <a:endParaRPr kumimoji="0" sz="2133"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grpSp>
    </p:spTree>
    <p:extLst>
      <p:ext uri="{BB962C8B-B14F-4D97-AF65-F5344CB8AC3E}">
        <p14:creationId xmlns:p14="http://schemas.microsoft.com/office/powerpoint/2010/main" val="9367615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4"/>
        <p:cNvGrpSpPr/>
        <p:nvPr/>
      </p:nvGrpSpPr>
      <p:grpSpPr>
        <a:xfrm>
          <a:off x="0" y="0"/>
          <a:ext cx="0" cy="0"/>
          <a:chOff x="0" y="0"/>
          <a:chExt cx="0" cy="0"/>
        </a:xfrm>
      </p:grpSpPr>
      <p:sp>
        <p:nvSpPr>
          <p:cNvPr id="1235" name="Google Shape;1235;p39"/>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solidFill>
                  <a:srgbClr val="3F5294"/>
                </a:solidFill>
              </a:rPr>
              <a:t>NỘI DUNG</a:t>
            </a:r>
            <a:endParaRPr i="1">
              <a:solidFill>
                <a:srgbClr val="3F5294"/>
              </a:solidFill>
            </a:endParaRPr>
          </a:p>
        </p:txBody>
      </p:sp>
      <p:sp>
        <p:nvSpPr>
          <p:cNvPr id="1240" name="Google Shape;1240;p39"/>
          <p:cNvSpPr txBox="1">
            <a:spLocks noGrp="1"/>
          </p:cNvSpPr>
          <p:nvPr>
            <p:ph type="title" idx="5"/>
          </p:nvPr>
        </p:nvSpPr>
        <p:spPr>
          <a:xfrm>
            <a:off x="969020" y="1996244"/>
            <a:ext cx="979600" cy="596800"/>
          </a:xfrm>
          <a:prstGeom prst="rect">
            <a:avLst/>
          </a:prstGeom>
        </p:spPr>
        <p:txBody>
          <a:bodyPr spcFirstLastPara="1" wrap="square" lIns="121900" tIns="121900" rIns="121900" bIns="121900" anchor="ctr" anchorCtr="0">
            <a:noAutofit/>
          </a:bodyPr>
          <a:lstStyle/>
          <a:p>
            <a:r>
              <a:rPr lang="en"/>
              <a:t>01</a:t>
            </a:r>
            <a:endParaRPr/>
          </a:p>
        </p:txBody>
      </p:sp>
      <p:sp>
        <p:nvSpPr>
          <p:cNvPr id="1241" name="Google Shape;1241;p39"/>
          <p:cNvSpPr txBox="1">
            <a:spLocks noGrp="1"/>
          </p:cNvSpPr>
          <p:nvPr>
            <p:ph type="title" idx="6"/>
          </p:nvPr>
        </p:nvSpPr>
        <p:spPr>
          <a:xfrm>
            <a:off x="959987" y="4212255"/>
            <a:ext cx="979600" cy="596800"/>
          </a:xfrm>
          <a:prstGeom prst="rect">
            <a:avLst/>
          </a:prstGeom>
        </p:spPr>
        <p:txBody>
          <a:bodyPr spcFirstLastPara="1" wrap="square" lIns="121900" tIns="121900" rIns="121900" bIns="121900" anchor="ctr" anchorCtr="0">
            <a:noAutofit/>
          </a:bodyPr>
          <a:lstStyle/>
          <a:p>
            <a:r>
              <a:rPr lang="en"/>
              <a:t>03</a:t>
            </a:r>
            <a:endParaRPr/>
          </a:p>
        </p:txBody>
      </p:sp>
      <p:sp>
        <p:nvSpPr>
          <p:cNvPr id="1242" name="Google Shape;1242;p39"/>
          <p:cNvSpPr txBox="1">
            <a:spLocks noGrp="1"/>
          </p:cNvSpPr>
          <p:nvPr>
            <p:ph type="title" idx="7"/>
          </p:nvPr>
        </p:nvSpPr>
        <p:spPr>
          <a:xfrm>
            <a:off x="4558987" y="1996244"/>
            <a:ext cx="979600" cy="596800"/>
          </a:xfrm>
          <a:prstGeom prst="rect">
            <a:avLst/>
          </a:prstGeom>
        </p:spPr>
        <p:txBody>
          <a:bodyPr spcFirstLastPara="1" wrap="square" lIns="121900" tIns="121900" rIns="121900" bIns="121900" anchor="ctr" anchorCtr="0">
            <a:noAutofit/>
          </a:bodyPr>
          <a:lstStyle/>
          <a:p>
            <a:r>
              <a:rPr lang="en"/>
              <a:t>02</a:t>
            </a:r>
            <a:endParaRPr/>
          </a:p>
        </p:txBody>
      </p:sp>
      <p:sp>
        <p:nvSpPr>
          <p:cNvPr id="1243" name="Google Shape;1243;p39"/>
          <p:cNvSpPr txBox="1">
            <a:spLocks noGrp="1"/>
          </p:cNvSpPr>
          <p:nvPr>
            <p:ph type="title" idx="8"/>
          </p:nvPr>
        </p:nvSpPr>
        <p:spPr>
          <a:xfrm>
            <a:off x="4558987" y="4212255"/>
            <a:ext cx="979600" cy="596800"/>
          </a:xfrm>
          <a:prstGeom prst="rect">
            <a:avLst/>
          </a:prstGeom>
        </p:spPr>
        <p:txBody>
          <a:bodyPr spcFirstLastPara="1" wrap="square" lIns="121900" tIns="121900" rIns="121900" bIns="121900" anchor="ctr" anchorCtr="0">
            <a:noAutofit/>
          </a:bodyPr>
          <a:lstStyle/>
          <a:p>
            <a:r>
              <a:rPr lang="en"/>
              <a:t>04</a:t>
            </a:r>
            <a:endParaRPr/>
          </a:p>
        </p:txBody>
      </p:sp>
      <p:sp>
        <p:nvSpPr>
          <p:cNvPr id="1244" name="Google Shape;1244;p39"/>
          <p:cNvSpPr txBox="1">
            <a:spLocks noGrp="1"/>
          </p:cNvSpPr>
          <p:nvPr>
            <p:ph type="subTitle" idx="9"/>
          </p:nvPr>
        </p:nvSpPr>
        <p:spPr>
          <a:xfrm>
            <a:off x="959984" y="2742100"/>
            <a:ext cx="3074000" cy="526000"/>
          </a:xfrm>
          <a:prstGeom prst="rect">
            <a:avLst/>
          </a:prstGeom>
        </p:spPr>
        <p:txBody>
          <a:bodyPr spcFirstLastPara="1" wrap="square" lIns="121900" tIns="121900" rIns="121900" bIns="121900" anchor="b" anchorCtr="0">
            <a:noAutofit/>
          </a:bodyPr>
          <a:lstStyle/>
          <a:p>
            <a:pPr marL="0" indent="0"/>
            <a:r>
              <a:rPr lang="en"/>
              <a:t>Tổng quan</a:t>
            </a:r>
            <a:endParaRPr/>
          </a:p>
        </p:txBody>
      </p:sp>
      <p:sp>
        <p:nvSpPr>
          <p:cNvPr id="1245" name="Google Shape;1245;p39"/>
          <p:cNvSpPr txBox="1">
            <a:spLocks noGrp="1"/>
          </p:cNvSpPr>
          <p:nvPr>
            <p:ph type="subTitle" idx="13"/>
          </p:nvPr>
        </p:nvSpPr>
        <p:spPr>
          <a:xfrm>
            <a:off x="4559017" y="2742100"/>
            <a:ext cx="3074000" cy="526000"/>
          </a:xfrm>
          <a:prstGeom prst="rect">
            <a:avLst/>
          </a:prstGeom>
        </p:spPr>
        <p:txBody>
          <a:bodyPr spcFirstLastPara="1" wrap="square" lIns="121900" tIns="121900" rIns="121900" bIns="121900" anchor="b" anchorCtr="0">
            <a:noAutofit/>
          </a:bodyPr>
          <a:lstStyle/>
          <a:p>
            <a:pPr marL="0" indent="0"/>
            <a:r>
              <a:rPr lang="en"/>
              <a:t>Lý t</a:t>
            </a:r>
            <a:r>
              <a:rPr lang="en-US"/>
              <a:t>h</a:t>
            </a:r>
            <a:r>
              <a:rPr lang="en"/>
              <a:t>uyết</a:t>
            </a:r>
            <a:endParaRPr/>
          </a:p>
        </p:txBody>
      </p:sp>
      <p:sp>
        <p:nvSpPr>
          <p:cNvPr id="1246" name="Google Shape;1246;p39"/>
          <p:cNvSpPr txBox="1">
            <a:spLocks noGrp="1"/>
          </p:cNvSpPr>
          <p:nvPr>
            <p:ph type="subTitle" idx="14"/>
          </p:nvPr>
        </p:nvSpPr>
        <p:spPr>
          <a:xfrm>
            <a:off x="959984" y="4958200"/>
            <a:ext cx="3074000" cy="526000"/>
          </a:xfrm>
          <a:prstGeom prst="rect">
            <a:avLst/>
          </a:prstGeom>
        </p:spPr>
        <p:txBody>
          <a:bodyPr spcFirstLastPara="1" wrap="square" lIns="121900" tIns="121900" rIns="121900" bIns="121900" anchor="b" anchorCtr="0">
            <a:noAutofit/>
          </a:bodyPr>
          <a:lstStyle/>
          <a:p>
            <a:pPr marL="0" indent="0"/>
            <a:r>
              <a:rPr lang="en"/>
              <a:t>T</a:t>
            </a:r>
            <a:r>
              <a:rPr lang="en-US"/>
              <a:t>h</a:t>
            </a:r>
            <a:r>
              <a:rPr lang="en"/>
              <a:t>ực hiện</a:t>
            </a:r>
            <a:endParaRPr/>
          </a:p>
        </p:txBody>
      </p:sp>
      <p:sp>
        <p:nvSpPr>
          <p:cNvPr id="1247" name="Google Shape;1247;p39"/>
          <p:cNvSpPr txBox="1">
            <a:spLocks noGrp="1"/>
          </p:cNvSpPr>
          <p:nvPr>
            <p:ph type="subTitle" idx="15"/>
          </p:nvPr>
        </p:nvSpPr>
        <p:spPr>
          <a:xfrm>
            <a:off x="4559017" y="4958200"/>
            <a:ext cx="3074000" cy="526000"/>
          </a:xfrm>
          <a:prstGeom prst="rect">
            <a:avLst/>
          </a:prstGeom>
        </p:spPr>
        <p:txBody>
          <a:bodyPr spcFirstLastPara="1" wrap="square" lIns="121900" tIns="121900" rIns="121900" bIns="121900" anchor="b" anchorCtr="0">
            <a:noAutofit/>
          </a:bodyPr>
          <a:lstStyle/>
          <a:p>
            <a:pPr marL="0" indent="0"/>
            <a:r>
              <a:rPr lang="en"/>
              <a:t>Kết luận</a:t>
            </a:r>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8" name="Google Shape;2758;p68"/>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Kiến trúc hệ thống</a:t>
            </a:r>
            <a:endParaRPr i="1"/>
          </a:p>
        </p:txBody>
      </p:sp>
      <p:pic>
        <p:nvPicPr>
          <p:cNvPr id="2" name="Picture 6">
            <a:extLst>
              <a:ext uri="{FF2B5EF4-FFF2-40B4-BE49-F238E27FC236}">
                <a16:creationId xmlns:a16="http://schemas.microsoft.com/office/drawing/2014/main" id="{50CBD4E6-E64F-260E-4D4A-FED1EF71C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67" y="1356967"/>
            <a:ext cx="10747667" cy="44054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6"/>
          <p:cNvSpPr txBox="1">
            <a:spLocks noGrp="1"/>
          </p:cNvSpPr>
          <p:nvPr>
            <p:ph type="title"/>
          </p:nvPr>
        </p:nvSpPr>
        <p:spPr>
          <a:xfrm>
            <a:off x="960000" y="593367"/>
            <a:ext cx="2234462" cy="763600"/>
          </a:xfrm>
          <a:prstGeom prst="rect">
            <a:avLst/>
          </a:prstGeom>
        </p:spPr>
        <p:txBody>
          <a:bodyPr spcFirstLastPara="1" wrap="square" lIns="121900" tIns="121900" rIns="121900" bIns="121900" anchor="t" anchorCtr="0">
            <a:noAutofit/>
          </a:bodyPr>
          <a:lstStyle/>
          <a:p>
            <a:r>
              <a:rPr lang="en-US"/>
              <a:t>Giao diện</a:t>
            </a:r>
            <a:endParaRPr i="1"/>
          </a:p>
        </p:txBody>
      </p:sp>
      <p:pic>
        <p:nvPicPr>
          <p:cNvPr id="11" name="Picture 10">
            <a:extLst>
              <a:ext uri="{FF2B5EF4-FFF2-40B4-BE49-F238E27FC236}">
                <a16:creationId xmlns:a16="http://schemas.microsoft.com/office/drawing/2014/main" id="{9629A1B6-8489-005B-5751-2953104003BE}"/>
              </a:ext>
            </a:extLst>
          </p:cNvPr>
          <p:cNvPicPr>
            <a:picLocks noChangeAspect="1"/>
          </p:cNvPicPr>
          <p:nvPr/>
        </p:nvPicPr>
        <p:blipFill rotWithShape="1">
          <a:blip r:embed="rId3"/>
          <a:srcRect t="6744" b="2342"/>
          <a:stretch/>
        </p:blipFill>
        <p:spPr>
          <a:xfrm>
            <a:off x="7260234" y="1799767"/>
            <a:ext cx="2413434" cy="4755654"/>
          </a:xfrm>
          <a:prstGeom prst="rect">
            <a:avLst/>
          </a:prstGeom>
        </p:spPr>
      </p:pic>
      <p:pic>
        <p:nvPicPr>
          <p:cNvPr id="12" name="Picture 11">
            <a:extLst>
              <a:ext uri="{FF2B5EF4-FFF2-40B4-BE49-F238E27FC236}">
                <a16:creationId xmlns:a16="http://schemas.microsoft.com/office/drawing/2014/main" id="{27E985E3-CFC5-8C25-07DA-0E229669F3BF}"/>
              </a:ext>
            </a:extLst>
          </p:cNvPr>
          <p:cNvPicPr>
            <a:picLocks noChangeAspect="1"/>
          </p:cNvPicPr>
          <p:nvPr/>
        </p:nvPicPr>
        <p:blipFill>
          <a:blip r:embed="rId4"/>
          <a:stretch>
            <a:fillRect/>
          </a:stretch>
        </p:blipFill>
        <p:spPr>
          <a:xfrm>
            <a:off x="2790848" y="1801481"/>
            <a:ext cx="2941200" cy="4753940"/>
          </a:xfrm>
          <a:prstGeom prst="rect">
            <a:avLst/>
          </a:prstGeom>
        </p:spPr>
      </p:pic>
      <p:sp>
        <p:nvSpPr>
          <p:cNvPr id="13" name="Google Shape;2708;p65">
            <a:extLst>
              <a:ext uri="{FF2B5EF4-FFF2-40B4-BE49-F238E27FC236}">
                <a16:creationId xmlns:a16="http://schemas.microsoft.com/office/drawing/2014/main" id="{E8DB3350-F06F-A0EB-F1E1-4917C6D54E8B}"/>
              </a:ext>
            </a:extLst>
          </p:cNvPr>
          <p:cNvSpPr txBox="1">
            <a:spLocks/>
          </p:cNvSpPr>
          <p:nvPr/>
        </p:nvSpPr>
        <p:spPr>
          <a:xfrm>
            <a:off x="3627825" y="1036167"/>
            <a:ext cx="1267246" cy="641600"/>
          </a:xfrm>
          <a:prstGeom prst="rect">
            <a:avLst/>
          </a:prstGeom>
          <a:solidFill>
            <a:schemeClr val="dk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400" kern="0">
                <a:solidFill>
                  <a:schemeClr val="lt1"/>
                </a:solidFill>
              </a:rPr>
              <a:t>Web</a:t>
            </a:r>
          </a:p>
        </p:txBody>
      </p:sp>
      <p:sp>
        <p:nvSpPr>
          <p:cNvPr id="14" name="Google Shape;2708;p65">
            <a:extLst>
              <a:ext uri="{FF2B5EF4-FFF2-40B4-BE49-F238E27FC236}">
                <a16:creationId xmlns:a16="http://schemas.microsoft.com/office/drawing/2014/main" id="{43049697-5120-A445-78BD-FFD5773A18F5}"/>
              </a:ext>
            </a:extLst>
          </p:cNvPr>
          <p:cNvSpPr txBox="1">
            <a:spLocks/>
          </p:cNvSpPr>
          <p:nvPr/>
        </p:nvSpPr>
        <p:spPr>
          <a:xfrm>
            <a:off x="7757706" y="1036167"/>
            <a:ext cx="1418489" cy="641600"/>
          </a:xfrm>
          <a:prstGeom prst="rect">
            <a:avLst/>
          </a:prstGeom>
          <a:solidFill>
            <a:schemeClr val="dk2"/>
          </a:solid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defTabSz="914400"/>
            <a:r>
              <a:rPr lang="en-US" sz="2400" kern="0">
                <a:solidFill>
                  <a:schemeClr val="lt1"/>
                </a:solidFill>
              </a:rPr>
              <a:t>Mobile</a:t>
            </a:r>
          </a:p>
        </p:txBody>
      </p:sp>
    </p:spTree>
    <p:extLst>
      <p:ext uri="{BB962C8B-B14F-4D97-AF65-F5344CB8AC3E}">
        <p14:creationId xmlns:p14="http://schemas.microsoft.com/office/powerpoint/2010/main" val="11804019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Google Shape;2538;p57"/>
          <p:cNvSpPr txBox="1">
            <a:spLocks noGrp="1"/>
          </p:cNvSpPr>
          <p:nvPr>
            <p:ph type="title"/>
          </p:nvPr>
        </p:nvSpPr>
        <p:spPr>
          <a:xfrm>
            <a:off x="2057600" y="3432233"/>
            <a:ext cx="8076800" cy="1122400"/>
          </a:xfrm>
          <a:prstGeom prst="rect">
            <a:avLst/>
          </a:prstGeom>
        </p:spPr>
        <p:txBody>
          <a:bodyPr spcFirstLastPara="1" wrap="square" lIns="121900" tIns="121900" rIns="121900" bIns="121900" anchor="b" anchorCtr="0">
            <a:noAutofit/>
          </a:bodyPr>
          <a:lstStyle/>
          <a:p>
            <a:r>
              <a:rPr lang="en"/>
              <a:t>Kết luận</a:t>
            </a:r>
            <a:endParaRPr/>
          </a:p>
        </p:txBody>
      </p:sp>
      <p:sp>
        <p:nvSpPr>
          <p:cNvPr id="2539" name="Google Shape;2539;p57"/>
          <p:cNvSpPr txBox="1">
            <a:spLocks noGrp="1"/>
          </p:cNvSpPr>
          <p:nvPr>
            <p:ph type="title" idx="2"/>
          </p:nvPr>
        </p:nvSpPr>
        <p:spPr>
          <a:xfrm>
            <a:off x="4722000" y="1653933"/>
            <a:ext cx="2745600" cy="1540800"/>
          </a:xfrm>
          <a:prstGeom prst="rect">
            <a:avLst/>
          </a:prstGeom>
        </p:spPr>
        <p:txBody>
          <a:bodyPr spcFirstLastPara="1" wrap="square" lIns="121900" tIns="121900" rIns="121900" bIns="121900" anchor="ctr" anchorCtr="0">
            <a:noAutofit/>
          </a:bodyPr>
          <a:lstStyle/>
          <a:p>
            <a:r>
              <a:rPr lang="en"/>
              <a:t>04</a:t>
            </a:r>
            <a:endParaRPr/>
          </a:p>
        </p:txBody>
      </p:sp>
      <p:grpSp>
        <p:nvGrpSpPr>
          <p:cNvPr id="2541" name="Google Shape;2541;p57"/>
          <p:cNvGrpSpPr/>
          <p:nvPr/>
        </p:nvGrpSpPr>
        <p:grpSpPr>
          <a:xfrm rot="10800000">
            <a:off x="4724392" y="811833"/>
            <a:ext cx="2743221" cy="604596"/>
            <a:chOff x="-737950" y="458900"/>
            <a:chExt cx="549450" cy="121100"/>
          </a:xfrm>
        </p:grpSpPr>
        <p:sp>
          <p:nvSpPr>
            <p:cNvPr id="2542" name="Google Shape;2542;p57"/>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3" name="Google Shape;2543;p57"/>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4" name="Google Shape;2544;p57"/>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5" name="Google Shape;2545;p57"/>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46" name="Google Shape;2546;p57"/>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 name="TextBox 3">
            <a:extLst>
              <a:ext uri="{FF2B5EF4-FFF2-40B4-BE49-F238E27FC236}">
                <a16:creationId xmlns:a16="http://schemas.microsoft.com/office/drawing/2014/main" id="{B6CD6523-CD17-345D-1388-A7A617ACF7D2}"/>
              </a:ext>
            </a:extLst>
          </p:cNvPr>
          <p:cNvSpPr txBox="1"/>
          <p:nvPr/>
        </p:nvSpPr>
        <p:spPr>
          <a:xfrm>
            <a:off x="3849830" y="4554633"/>
            <a:ext cx="4489940" cy="369332"/>
          </a:xfrm>
          <a:prstGeom prst="rect">
            <a:avLst/>
          </a:prstGeom>
          <a:noFill/>
        </p:spPr>
        <p:txBody>
          <a:bodyPr wrap="square" rtlCol="0">
            <a:spAutoFit/>
          </a:bodyPr>
          <a:lstStyle/>
          <a:p>
            <a:pPr algn="ctr"/>
            <a:r>
              <a:rPr lang="vi-VN"/>
              <a:t>Kết quả đạt được và hướng phát triển</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1"/>
        <p:cNvGrpSpPr/>
        <p:nvPr/>
      </p:nvGrpSpPr>
      <p:grpSpPr>
        <a:xfrm>
          <a:off x="0" y="0"/>
          <a:ext cx="0" cy="0"/>
          <a:chOff x="0" y="0"/>
          <a:chExt cx="0" cy="0"/>
        </a:xfrm>
      </p:grpSpPr>
      <p:sp>
        <p:nvSpPr>
          <p:cNvPr id="2688" name="Google Shape;2688;p63"/>
          <p:cNvSpPr txBox="1">
            <a:spLocks noGrp="1"/>
          </p:cNvSpPr>
          <p:nvPr>
            <p:ph type="title"/>
          </p:nvPr>
        </p:nvSpPr>
        <p:spPr>
          <a:xfrm>
            <a:off x="960000" y="593367"/>
            <a:ext cx="3518215" cy="763600"/>
          </a:xfrm>
          <a:prstGeom prst="rect">
            <a:avLst/>
          </a:prstGeom>
        </p:spPr>
        <p:txBody>
          <a:bodyPr spcFirstLastPara="1" wrap="square" lIns="121900" tIns="121900" rIns="121900" bIns="121900" anchor="t" anchorCtr="0">
            <a:noAutofit/>
          </a:bodyPr>
          <a:lstStyle/>
          <a:p>
            <a:r>
              <a:rPr lang="en" sz="2800"/>
              <a:t>Kết quả đạt được</a:t>
            </a:r>
            <a:endParaRPr sz="2800"/>
          </a:p>
        </p:txBody>
      </p:sp>
      <p:sp>
        <p:nvSpPr>
          <p:cNvPr id="2679" name="Google Shape;2679;p63"/>
          <p:cNvSpPr txBox="1"/>
          <p:nvPr/>
        </p:nvSpPr>
        <p:spPr>
          <a:xfrm>
            <a:off x="1867643" y="1293150"/>
            <a:ext cx="5189647" cy="1463720"/>
          </a:xfrm>
          <a:prstGeom prst="rect">
            <a:avLst/>
          </a:prstGeom>
          <a:noFill/>
          <a:ln>
            <a:noFill/>
          </a:ln>
        </p:spPr>
        <p:txBody>
          <a:bodyPr spcFirstLastPara="1" wrap="square" lIns="121900" tIns="121900" rIns="121900" bIns="121900" anchor="t" anchorCtr="0">
            <a:noAutofit/>
          </a:bodyPr>
          <a:lstStyle/>
          <a:p>
            <a:pPr marL="0" marR="0" lvl="0" indent="457200" algn="just" defTabSz="1219170" rtl="0" eaLnBrk="1" fontAlgn="auto" latinLnBrk="0" hangingPunct="1">
              <a:lnSpc>
                <a:spcPct val="100000"/>
              </a:lnSpc>
              <a:spcBef>
                <a:spcPts val="0"/>
              </a:spcBef>
              <a:spcAft>
                <a:spcPts val="0"/>
              </a:spcAft>
              <a:buClr>
                <a:srgbClr val="000000"/>
              </a:buClr>
              <a:buSzTx/>
              <a:buFontTx/>
              <a:buNone/>
              <a:tabLst/>
              <a:defRPr/>
            </a:pPr>
            <a:r>
              <a:rPr lang="en-US" sz="2200" kern="0">
                <a:solidFill>
                  <a:srgbClr val="3F5294"/>
                </a:solidFill>
                <a:latin typeface="Aptos Display" panose="020B0004020202020204" pitchFamily="34" charset="0"/>
                <a:ea typeface="PT Sans"/>
                <a:cs typeface="PT Sans"/>
                <a:sym typeface="PT Sans"/>
              </a:rPr>
              <a:t>Triển khai ứng dụng cửa hàng thú cưng bằng Flutter cho giao diện và Saleor cho backend, tối ưu quy trình quản lý sản phẩm, đơn hàng. </a:t>
            </a:r>
            <a:endParaRPr kumimoji="0" sz="2200" u="none" strike="noStrike" kern="0" cap="none" spc="0" normalizeH="0" baseline="0" noProof="0">
              <a:ln>
                <a:noFill/>
              </a:ln>
              <a:solidFill>
                <a:srgbClr val="3F5294"/>
              </a:solidFill>
              <a:effectLst/>
              <a:uLnTx/>
              <a:uFillTx/>
              <a:latin typeface="Aptos Display" panose="020B0004020202020204" pitchFamily="34" charset="0"/>
              <a:ea typeface="PT Sans"/>
              <a:cs typeface="PT Sans"/>
              <a:sym typeface="PT Sans"/>
            </a:endParaRPr>
          </a:p>
        </p:txBody>
      </p:sp>
      <p:sp>
        <p:nvSpPr>
          <p:cNvPr id="2" name="Google Shape;2679;p63">
            <a:extLst>
              <a:ext uri="{FF2B5EF4-FFF2-40B4-BE49-F238E27FC236}">
                <a16:creationId xmlns:a16="http://schemas.microsoft.com/office/drawing/2014/main" id="{345F5DD4-BDB6-3C2B-B279-B34496597ABA}"/>
              </a:ext>
            </a:extLst>
          </p:cNvPr>
          <p:cNvSpPr txBox="1"/>
          <p:nvPr/>
        </p:nvSpPr>
        <p:spPr>
          <a:xfrm>
            <a:off x="1867643" y="3851009"/>
            <a:ext cx="5189647" cy="844694"/>
          </a:xfrm>
          <a:prstGeom prst="rect">
            <a:avLst/>
          </a:prstGeom>
          <a:noFill/>
          <a:ln>
            <a:noFill/>
          </a:ln>
        </p:spPr>
        <p:txBody>
          <a:bodyPr spcFirstLastPara="1" wrap="square" lIns="121900" tIns="121900" rIns="121900" bIns="121900" anchor="t" anchorCtr="0">
            <a:noAutofit/>
          </a:bodyPr>
          <a:lstStyle>
            <a:defPPr>
              <a:defRPr lang="en-US"/>
            </a:defPPr>
            <a:lvl1pPr marR="0" lvl="0" indent="457200" algn="just" defTabSz="1219170" fontAlgn="auto">
              <a:lnSpc>
                <a:spcPct val="100000"/>
              </a:lnSpc>
              <a:spcBef>
                <a:spcPts val="0"/>
              </a:spcBef>
              <a:spcAft>
                <a:spcPts val="0"/>
              </a:spcAft>
              <a:buClr>
                <a:srgbClr val="000000"/>
              </a:buClr>
              <a:buSzTx/>
              <a:buFontTx/>
              <a:buNone/>
              <a:tabLst/>
              <a:defRPr sz="1867" kern="0">
                <a:solidFill>
                  <a:srgbClr val="3F5294"/>
                </a:solidFill>
                <a:latin typeface="Aptos Display" panose="020B0004020202020204" pitchFamily="34" charset="0"/>
                <a:ea typeface="PT Sans"/>
                <a:cs typeface="PT Sans"/>
              </a:defRPr>
            </a:lvl1pPr>
          </a:lstStyle>
          <a:p>
            <a:r>
              <a:rPr lang="en-US" sz="2200">
                <a:sym typeface="PT Sans"/>
              </a:rPr>
              <a:t>Bổ sung giảm giá, đánh giá sản phẩm, hệ thống chat hỗ trợ khách hàng.</a:t>
            </a:r>
            <a:endParaRPr sz="2200">
              <a:sym typeface="PT Sans"/>
            </a:endParaRPr>
          </a:p>
        </p:txBody>
      </p:sp>
      <p:sp>
        <p:nvSpPr>
          <p:cNvPr id="4" name="Google Shape;2688;p63">
            <a:extLst>
              <a:ext uri="{FF2B5EF4-FFF2-40B4-BE49-F238E27FC236}">
                <a16:creationId xmlns:a16="http://schemas.microsoft.com/office/drawing/2014/main" id="{223C6108-E89D-105B-BB21-5166FD4A1A9B}"/>
              </a:ext>
            </a:extLst>
          </p:cNvPr>
          <p:cNvSpPr txBox="1">
            <a:spLocks/>
          </p:cNvSpPr>
          <p:nvPr/>
        </p:nvSpPr>
        <p:spPr>
          <a:xfrm>
            <a:off x="959999" y="3133313"/>
            <a:ext cx="3518215"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defTabSz="914400"/>
            <a:r>
              <a:rPr lang="vi-VN" sz="2800" kern="0"/>
              <a:t>Hướng phát triển</a:t>
            </a:r>
          </a:p>
        </p:txBody>
      </p:sp>
    </p:spTree>
    <p:extLst>
      <p:ext uri="{BB962C8B-B14F-4D97-AF65-F5344CB8AC3E}">
        <p14:creationId xmlns:p14="http://schemas.microsoft.com/office/powerpoint/2010/main" val="32477071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54"/>
          <p:cNvSpPr txBox="1">
            <a:spLocks noGrp="1"/>
          </p:cNvSpPr>
          <p:nvPr>
            <p:ph type="title"/>
          </p:nvPr>
        </p:nvSpPr>
        <p:spPr>
          <a:xfrm>
            <a:off x="2364400" y="1784984"/>
            <a:ext cx="7463200" cy="2067600"/>
          </a:xfrm>
          <a:prstGeom prst="rect">
            <a:avLst/>
          </a:prstGeom>
        </p:spPr>
        <p:txBody>
          <a:bodyPr spcFirstLastPara="1" wrap="square" lIns="121900" tIns="121900" rIns="121900" bIns="121900" anchor="b" anchorCtr="0">
            <a:noAutofit/>
          </a:bodyPr>
          <a:lstStyle/>
          <a:p>
            <a:r>
              <a:rPr lang="en"/>
              <a:t>DEMO</a:t>
            </a:r>
            <a:endParaRPr/>
          </a:p>
        </p:txBody>
      </p:sp>
      <p:grpSp>
        <p:nvGrpSpPr>
          <p:cNvPr id="2207" name="Google Shape;2207;p54"/>
          <p:cNvGrpSpPr/>
          <p:nvPr/>
        </p:nvGrpSpPr>
        <p:grpSpPr>
          <a:xfrm>
            <a:off x="950976" y="-47065"/>
            <a:ext cx="634408" cy="3248880"/>
            <a:chOff x="-1582400" y="253375"/>
            <a:chExt cx="217750" cy="1115125"/>
          </a:xfrm>
        </p:grpSpPr>
        <p:sp>
          <p:nvSpPr>
            <p:cNvPr id="2208" name="Google Shape;2208;p54"/>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09" name="Google Shape;2209;p54"/>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0" name="Google Shape;2210;p54"/>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1" name="Google Shape;2211;p54"/>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2" name="Google Shape;2212;p54"/>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3" name="Google Shape;2213;p54"/>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4" name="Google Shape;2214;p54"/>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5" name="Google Shape;2215;p54"/>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6" name="Google Shape;2216;p54"/>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7" name="Google Shape;2217;p54"/>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8" name="Google Shape;2218;p54"/>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19" name="Google Shape;2219;p54"/>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0" name="Google Shape;2220;p54"/>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1" name="Google Shape;2221;p54"/>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2" name="Google Shape;2222;p54"/>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3" name="Google Shape;2223;p54"/>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4" name="Google Shape;2224;p54"/>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5" name="Google Shape;2225;p54"/>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6" name="Google Shape;2226;p54"/>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7" name="Google Shape;2227;p54"/>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8" name="Google Shape;2228;p54"/>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29" name="Google Shape;2229;p54"/>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0" name="Google Shape;2230;p54"/>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1" name="Google Shape;2231;p54"/>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2" name="Google Shape;2232;p54"/>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3" name="Google Shape;2233;p54"/>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4" name="Google Shape;2234;p54"/>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5" name="Google Shape;2235;p54"/>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6" name="Google Shape;2236;p54"/>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7" name="Google Shape;2237;p54"/>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8" name="Google Shape;2238;p54"/>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39" name="Google Shape;2239;p54"/>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0" name="Google Shape;2240;p54"/>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1" name="Google Shape;2241;p54"/>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2" name="Google Shape;2242;p54"/>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3" name="Google Shape;2243;p54"/>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4" name="Google Shape;2244;p54"/>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5" name="Google Shape;2245;p54"/>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6" name="Google Shape;2246;p54"/>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7" name="Google Shape;2247;p54"/>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8" name="Google Shape;2248;p54"/>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49" name="Google Shape;2249;p54"/>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0" name="Google Shape;2250;p54"/>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1" name="Google Shape;2251;p54"/>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2" name="Google Shape;2252;p54"/>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3" name="Google Shape;2253;p54"/>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4" name="Google Shape;2254;p54"/>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5" name="Google Shape;2255;p54"/>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6" name="Google Shape;2256;p54"/>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7" name="Google Shape;2257;p54"/>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8" name="Google Shape;2258;p54"/>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59" name="Google Shape;2259;p54"/>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0" name="Google Shape;2260;p54"/>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1" name="Google Shape;2261;p54"/>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2" name="Google Shape;2262;p54"/>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3" name="Google Shape;2263;p54"/>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4" name="Google Shape;2264;p54"/>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5" name="Google Shape;2265;p54"/>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6" name="Google Shape;2266;p54"/>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7" name="Google Shape;2267;p54"/>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8" name="Google Shape;2268;p54"/>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69" name="Google Shape;2269;p54"/>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0" name="Google Shape;2270;p54"/>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1" name="Google Shape;2271;p54"/>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2" name="Google Shape;2272;p54"/>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3" name="Google Shape;2273;p54"/>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4" name="Google Shape;2274;p54"/>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5" name="Google Shape;2275;p54"/>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6" name="Google Shape;2276;p54"/>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7" name="Google Shape;2277;p54"/>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8" name="Google Shape;2278;p54"/>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79" name="Google Shape;2279;p54"/>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0" name="Google Shape;2280;p54"/>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1" name="Google Shape;2281;p54"/>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2" name="Google Shape;2282;p54"/>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3" name="Google Shape;2283;p54"/>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4" name="Google Shape;2284;p54"/>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5" name="Google Shape;2285;p54"/>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6" name="Google Shape;2286;p54"/>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7" name="Google Shape;2287;p54"/>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8" name="Google Shape;2288;p54"/>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89" name="Google Shape;2289;p54"/>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0" name="Google Shape;2290;p54"/>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1" name="Google Shape;2291;p54"/>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2" name="Google Shape;2292;p54"/>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3" name="Google Shape;2293;p54"/>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4" name="Google Shape;2294;p54"/>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5" name="Google Shape;2295;p54"/>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6" name="Google Shape;2296;p54"/>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7" name="Google Shape;2297;p54"/>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8" name="Google Shape;2298;p54"/>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99" name="Google Shape;2299;p54"/>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0" name="Google Shape;2300;p54"/>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1" name="Google Shape;2301;p54"/>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2" name="Google Shape;2302;p54"/>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3" name="Google Shape;2303;p54"/>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4" name="Google Shape;2304;p54"/>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5" name="Google Shape;2305;p54"/>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6" name="Google Shape;2306;p54"/>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7" name="Google Shape;2307;p54"/>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8" name="Google Shape;2308;p54"/>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09" name="Google Shape;2309;p54"/>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0" name="Google Shape;2310;p54"/>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1" name="Google Shape;2311;p54"/>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2" name="Google Shape;2312;p54"/>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3" name="Google Shape;2313;p54"/>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4" name="Google Shape;2314;p54"/>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5" name="Google Shape;2315;p54"/>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6" name="Google Shape;2316;p54"/>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7" name="Google Shape;2317;p54"/>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8" name="Google Shape;2318;p54"/>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19" name="Google Shape;2319;p54"/>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0" name="Google Shape;2320;p54"/>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1" name="Google Shape;2321;p54"/>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2" name="Google Shape;2322;p54"/>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3" name="Google Shape;2323;p54"/>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4" name="Google Shape;2324;p54"/>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5" name="Google Shape;2325;p54"/>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6" name="Google Shape;2326;p54"/>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7" name="Google Shape;2327;p54"/>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8" name="Google Shape;2328;p54"/>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9" name="Google Shape;2329;p54"/>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0" name="Google Shape;2330;p54"/>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1" name="Google Shape;2331;p54"/>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2" name="Google Shape;2332;p54"/>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6" name="Picture 5">
            <a:extLst>
              <a:ext uri="{FF2B5EF4-FFF2-40B4-BE49-F238E27FC236}">
                <a16:creationId xmlns:a16="http://schemas.microsoft.com/office/drawing/2014/main" id="{4A8EDE44-8F9B-C29E-B257-A82979736176}"/>
              </a:ext>
            </a:extLst>
          </p:cNvPr>
          <p:cNvPicPr>
            <a:picLocks noChangeAspect="1"/>
          </p:cNvPicPr>
          <p:nvPr/>
        </p:nvPicPr>
        <p:blipFill>
          <a:blip r:embed="rId3"/>
          <a:stretch>
            <a:fillRect/>
          </a:stretch>
        </p:blipFill>
        <p:spPr>
          <a:xfrm>
            <a:off x="4418693" y="3954482"/>
            <a:ext cx="3354615" cy="2741559"/>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49"/>
          <p:cNvSpPr txBox="1">
            <a:spLocks noGrp="1"/>
          </p:cNvSpPr>
          <p:nvPr>
            <p:ph type="title"/>
          </p:nvPr>
        </p:nvSpPr>
        <p:spPr>
          <a:xfrm>
            <a:off x="1775874" y="2426200"/>
            <a:ext cx="8640253" cy="2005600"/>
          </a:xfrm>
          <a:prstGeom prst="rect">
            <a:avLst/>
          </a:prstGeom>
        </p:spPr>
        <p:txBody>
          <a:bodyPr spcFirstLastPara="1" wrap="square" lIns="121900" tIns="121900" rIns="121900" bIns="121900" anchor="ctr" anchorCtr="0">
            <a:noAutofit/>
          </a:bodyPr>
          <a:lstStyle/>
          <a:p>
            <a:r>
              <a:rPr lang="en"/>
              <a:t>Cảm ơn thầy cô và các bạn!</a:t>
            </a:r>
            <a:endParaRPr/>
          </a:p>
        </p:txBody>
      </p:sp>
      <p:sp>
        <p:nvSpPr>
          <p:cNvPr id="1838" name="Google Shape;1838;p49"/>
          <p:cNvSpPr/>
          <p:nvPr/>
        </p:nvSpPr>
        <p:spPr>
          <a:xfrm rot="10800000" flipH="1">
            <a:off x="10490288" y="-8"/>
            <a:ext cx="1673445" cy="3377707"/>
          </a:xfrm>
          <a:custGeom>
            <a:avLst/>
            <a:gdLst/>
            <a:ahLst/>
            <a:cxnLst/>
            <a:rect l="l" t="t" r="r" b="b"/>
            <a:pathLst>
              <a:path w="37524" h="75739" extrusionOk="0">
                <a:moveTo>
                  <a:pt x="37483" y="1"/>
                </a:moveTo>
                <a:cubicBezTo>
                  <a:pt x="16809" y="204"/>
                  <a:pt x="1" y="17216"/>
                  <a:pt x="1" y="37890"/>
                </a:cubicBezTo>
                <a:cubicBezTo>
                  <a:pt x="1" y="58523"/>
                  <a:pt x="16809" y="75535"/>
                  <a:pt x="37483" y="75738"/>
                </a:cubicBezTo>
                <a:lnTo>
                  <a:pt x="37523" y="72604"/>
                </a:lnTo>
                <a:cubicBezTo>
                  <a:pt x="18559" y="72442"/>
                  <a:pt x="3094" y="56855"/>
                  <a:pt x="3094" y="37849"/>
                </a:cubicBezTo>
                <a:cubicBezTo>
                  <a:pt x="3094" y="18884"/>
                  <a:pt x="18559" y="3338"/>
                  <a:pt x="37523" y="3134"/>
                </a:cubicBezTo>
                <a:lnTo>
                  <a:pt x="37483" y="1"/>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39" name="Google Shape;1839;p49"/>
          <p:cNvSpPr/>
          <p:nvPr/>
        </p:nvSpPr>
        <p:spPr>
          <a:xfrm rot="10800000" flipH="1">
            <a:off x="11094967" y="774441"/>
            <a:ext cx="1828800" cy="18288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840" name="Google Shape;1840;p49"/>
          <p:cNvGrpSpPr/>
          <p:nvPr/>
        </p:nvGrpSpPr>
        <p:grpSpPr>
          <a:xfrm rot="10800000" flipH="1">
            <a:off x="950976" y="5371833"/>
            <a:ext cx="2743221" cy="604596"/>
            <a:chOff x="-737950" y="458900"/>
            <a:chExt cx="549450" cy="121100"/>
          </a:xfrm>
        </p:grpSpPr>
        <p:sp>
          <p:nvSpPr>
            <p:cNvPr id="1841" name="Google Shape;1841;p49"/>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2" name="Google Shape;1842;p49"/>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3" name="Google Shape;1843;p49"/>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4" name="Google Shape;1844;p49"/>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45" name="Google Shape;1845;p49"/>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41"/>
          <p:cNvSpPr txBox="1">
            <a:spLocks noGrp="1"/>
          </p:cNvSpPr>
          <p:nvPr>
            <p:ph type="title"/>
          </p:nvPr>
        </p:nvSpPr>
        <p:spPr>
          <a:xfrm>
            <a:off x="3496500" y="3480851"/>
            <a:ext cx="7729600" cy="1122400"/>
          </a:xfrm>
          <a:prstGeom prst="rect">
            <a:avLst/>
          </a:prstGeom>
        </p:spPr>
        <p:txBody>
          <a:bodyPr spcFirstLastPara="1" wrap="square" lIns="121900" tIns="121900" rIns="121900" bIns="121900" anchor="b" anchorCtr="0">
            <a:noAutofit/>
          </a:bodyPr>
          <a:lstStyle/>
          <a:p>
            <a:r>
              <a:rPr lang="en"/>
              <a:t>Tổng quan</a:t>
            </a:r>
            <a:endParaRPr/>
          </a:p>
        </p:txBody>
      </p:sp>
      <p:sp>
        <p:nvSpPr>
          <p:cNvPr id="1392" name="Google Shape;1392;p41"/>
          <p:cNvSpPr txBox="1">
            <a:spLocks noGrp="1"/>
          </p:cNvSpPr>
          <p:nvPr>
            <p:ph type="title" idx="2"/>
          </p:nvPr>
        </p:nvSpPr>
        <p:spPr>
          <a:xfrm>
            <a:off x="8482900" y="1771917"/>
            <a:ext cx="2743200" cy="1422800"/>
          </a:xfrm>
          <a:prstGeom prst="rect">
            <a:avLst/>
          </a:prstGeom>
        </p:spPr>
        <p:txBody>
          <a:bodyPr spcFirstLastPara="1" wrap="square" lIns="121900" tIns="121900" rIns="121900" bIns="121900" anchor="ctr" anchorCtr="0">
            <a:noAutofit/>
          </a:bodyPr>
          <a:lstStyle/>
          <a:p>
            <a:r>
              <a:rPr lang="en"/>
              <a:t>01</a:t>
            </a:r>
            <a:endParaRPr/>
          </a:p>
        </p:txBody>
      </p:sp>
      <p:sp>
        <p:nvSpPr>
          <p:cNvPr id="1393" name="Google Shape;1393;p41"/>
          <p:cNvSpPr txBox="1">
            <a:spLocks noGrp="1"/>
          </p:cNvSpPr>
          <p:nvPr>
            <p:ph type="subTitle" idx="1"/>
          </p:nvPr>
        </p:nvSpPr>
        <p:spPr>
          <a:xfrm>
            <a:off x="3496500" y="4586100"/>
            <a:ext cx="7729600" cy="500000"/>
          </a:xfrm>
          <a:prstGeom prst="rect">
            <a:avLst/>
          </a:prstGeom>
        </p:spPr>
        <p:txBody>
          <a:bodyPr spcFirstLastPara="1" wrap="square" lIns="121900" tIns="121900" rIns="121900" bIns="121900" anchor="t" anchorCtr="0">
            <a:noAutofit/>
          </a:bodyPr>
          <a:lstStyle/>
          <a:p>
            <a:pPr marL="0" indent="0"/>
            <a:r>
              <a:rPr lang="en"/>
              <a:t>Tính cấp thiếp của đề tài</a:t>
            </a:r>
            <a:endParaRPr/>
          </a:p>
        </p:txBody>
      </p:sp>
      <p:sp>
        <p:nvSpPr>
          <p:cNvPr id="1394" name="Google Shape;1394;p41"/>
          <p:cNvSpPr/>
          <p:nvPr/>
        </p:nvSpPr>
        <p:spPr>
          <a:xfrm flipH="1">
            <a:off x="-24445" y="1771925"/>
            <a:ext cx="1673445" cy="3377707"/>
          </a:xfrm>
          <a:custGeom>
            <a:avLst/>
            <a:gdLst/>
            <a:ahLst/>
            <a:cxnLst/>
            <a:rect l="l" t="t" r="r" b="b"/>
            <a:pathLst>
              <a:path w="37524" h="75739" extrusionOk="0">
                <a:moveTo>
                  <a:pt x="37483" y="1"/>
                </a:moveTo>
                <a:cubicBezTo>
                  <a:pt x="16809" y="204"/>
                  <a:pt x="1" y="17216"/>
                  <a:pt x="1" y="37890"/>
                </a:cubicBezTo>
                <a:cubicBezTo>
                  <a:pt x="1" y="58523"/>
                  <a:pt x="16809" y="75535"/>
                  <a:pt x="37483" y="75738"/>
                </a:cubicBezTo>
                <a:lnTo>
                  <a:pt x="37523" y="72604"/>
                </a:lnTo>
                <a:cubicBezTo>
                  <a:pt x="18559" y="72442"/>
                  <a:pt x="3094" y="56855"/>
                  <a:pt x="3094" y="37849"/>
                </a:cubicBezTo>
                <a:cubicBezTo>
                  <a:pt x="3094" y="18884"/>
                  <a:pt x="18559" y="3338"/>
                  <a:pt x="37523" y="3134"/>
                </a:cubicBezTo>
                <a:lnTo>
                  <a:pt x="37483" y="1"/>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395" name="Google Shape;1395;p41"/>
          <p:cNvGrpSpPr/>
          <p:nvPr/>
        </p:nvGrpSpPr>
        <p:grpSpPr>
          <a:xfrm rot="10800000" flipH="1">
            <a:off x="8423343" y="769033"/>
            <a:ext cx="2743221" cy="604596"/>
            <a:chOff x="-737950" y="458900"/>
            <a:chExt cx="549450" cy="121100"/>
          </a:xfrm>
        </p:grpSpPr>
        <p:sp>
          <p:nvSpPr>
            <p:cNvPr id="1396" name="Google Shape;1396;p41"/>
            <p:cNvSpPr/>
            <p:nvPr/>
          </p:nvSpPr>
          <p:spPr>
            <a:xfrm>
              <a:off x="-276025" y="458900"/>
              <a:ext cx="87525" cy="121100"/>
            </a:xfrm>
            <a:custGeom>
              <a:avLst/>
              <a:gdLst/>
              <a:ahLst/>
              <a:cxnLst/>
              <a:rect l="l" t="t" r="r" b="b"/>
              <a:pathLst>
                <a:path w="3501" h="4844" extrusionOk="0">
                  <a:moveTo>
                    <a:pt x="0" y="0"/>
                  </a:moveTo>
                  <a:lnTo>
                    <a:pt x="154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41"/>
            <p:cNvSpPr/>
            <p:nvPr/>
          </p:nvSpPr>
          <p:spPr>
            <a:xfrm>
              <a:off x="-392000" y="458900"/>
              <a:ext cx="87500" cy="121100"/>
            </a:xfrm>
            <a:custGeom>
              <a:avLst/>
              <a:gdLst/>
              <a:ahLst/>
              <a:cxnLst/>
              <a:rect l="l" t="t" r="r" b="b"/>
              <a:pathLst>
                <a:path w="3500" h="4844" extrusionOk="0">
                  <a:moveTo>
                    <a:pt x="0" y="0"/>
                  </a:moveTo>
                  <a:lnTo>
                    <a:pt x="1587" y="2483"/>
                  </a:lnTo>
                  <a:lnTo>
                    <a:pt x="0" y="4843"/>
                  </a:lnTo>
                  <a:lnTo>
                    <a:pt x="1913" y="4843"/>
                  </a:lnTo>
                  <a:lnTo>
                    <a:pt x="3500" y="2483"/>
                  </a:lnTo>
                  <a:lnTo>
                    <a:pt x="3500" y="2401"/>
                  </a:lnTo>
                  <a:lnTo>
                    <a:pt x="191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41"/>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41"/>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41"/>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401" name="Google Shape;1401;p41"/>
          <p:cNvGrpSpPr/>
          <p:nvPr/>
        </p:nvGrpSpPr>
        <p:grpSpPr>
          <a:xfrm>
            <a:off x="3113609" y="1"/>
            <a:ext cx="634408" cy="3248880"/>
            <a:chOff x="-1582400" y="253375"/>
            <a:chExt cx="217750" cy="1115125"/>
          </a:xfrm>
        </p:grpSpPr>
        <p:sp>
          <p:nvSpPr>
            <p:cNvPr id="1402" name="Google Shape;1402;p41"/>
            <p:cNvSpPr/>
            <p:nvPr/>
          </p:nvSpPr>
          <p:spPr>
            <a:xfrm>
              <a:off x="-1582400" y="253375"/>
              <a:ext cx="17325" cy="17325"/>
            </a:xfrm>
            <a:custGeom>
              <a:avLst/>
              <a:gdLst/>
              <a:ahLst/>
              <a:cxnLst/>
              <a:rect l="l" t="t" r="r" b="b"/>
              <a:pathLst>
                <a:path w="693" h="693" extrusionOk="0">
                  <a:moveTo>
                    <a:pt x="367" y="0"/>
                  </a:moveTo>
                  <a:cubicBezTo>
                    <a:pt x="163" y="0"/>
                    <a:pt x="0" y="163"/>
                    <a:pt x="0" y="367"/>
                  </a:cubicBezTo>
                  <a:cubicBezTo>
                    <a:pt x="0" y="570"/>
                    <a:pt x="163" y="692"/>
                    <a:pt x="367" y="692"/>
                  </a:cubicBezTo>
                  <a:cubicBezTo>
                    <a:pt x="570" y="692"/>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41"/>
            <p:cNvSpPr/>
            <p:nvPr/>
          </p:nvSpPr>
          <p:spPr>
            <a:xfrm>
              <a:off x="-1532550"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29" y="692"/>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41"/>
            <p:cNvSpPr/>
            <p:nvPr/>
          </p:nvSpPr>
          <p:spPr>
            <a:xfrm>
              <a:off x="-1481675" y="253375"/>
              <a:ext cx="17325" cy="17325"/>
            </a:xfrm>
            <a:custGeom>
              <a:avLst/>
              <a:gdLst/>
              <a:ahLst/>
              <a:cxnLst/>
              <a:rect l="l" t="t" r="r" b="b"/>
              <a:pathLst>
                <a:path w="693" h="693" extrusionOk="0">
                  <a:moveTo>
                    <a:pt x="326" y="0"/>
                  </a:moveTo>
                  <a:cubicBezTo>
                    <a:pt x="122" y="0"/>
                    <a:pt x="0" y="163"/>
                    <a:pt x="0" y="367"/>
                  </a:cubicBezTo>
                  <a:cubicBezTo>
                    <a:pt x="0" y="570"/>
                    <a:pt x="122" y="692"/>
                    <a:pt x="326" y="692"/>
                  </a:cubicBezTo>
                  <a:cubicBezTo>
                    <a:pt x="529" y="692"/>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41"/>
            <p:cNvSpPr/>
            <p:nvPr/>
          </p:nvSpPr>
          <p:spPr>
            <a:xfrm>
              <a:off x="-1431825" y="253375"/>
              <a:ext cx="17325" cy="17325"/>
            </a:xfrm>
            <a:custGeom>
              <a:avLst/>
              <a:gdLst/>
              <a:ahLst/>
              <a:cxnLst/>
              <a:rect l="l" t="t" r="r" b="b"/>
              <a:pathLst>
                <a:path w="693" h="693" extrusionOk="0">
                  <a:moveTo>
                    <a:pt x="326" y="0"/>
                  </a:moveTo>
                  <a:cubicBezTo>
                    <a:pt x="123" y="0"/>
                    <a:pt x="0" y="163"/>
                    <a:pt x="0" y="367"/>
                  </a:cubicBezTo>
                  <a:cubicBezTo>
                    <a:pt x="0" y="570"/>
                    <a:pt x="123" y="692"/>
                    <a:pt x="326" y="692"/>
                  </a:cubicBezTo>
                  <a:cubicBezTo>
                    <a:pt x="530" y="692"/>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41"/>
            <p:cNvSpPr/>
            <p:nvPr/>
          </p:nvSpPr>
          <p:spPr>
            <a:xfrm>
              <a:off x="-1383000" y="253375"/>
              <a:ext cx="18350" cy="17325"/>
            </a:xfrm>
            <a:custGeom>
              <a:avLst/>
              <a:gdLst/>
              <a:ahLst/>
              <a:cxnLst/>
              <a:rect l="l" t="t" r="r" b="b"/>
              <a:pathLst>
                <a:path w="734" h="693" extrusionOk="0">
                  <a:moveTo>
                    <a:pt x="367" y="0"/>
                  </a:moveTo>
                  <a:cubicBezTo>
                    <a:pt x="164" y="0"/>
                    <a:pt x="1" y="163"/>
                    <a:pt x="1" y="367"/>
                  </a:cubicBezTo>
                  <a:cubicBezTo>
                    <a:pt x="1" y="570"/>
                    <a:pt x="164" y="692"/>
                    <a:pt x="367" y="692"/>
                  </a:cubicBezTo>
                  <a:cubicBezTo>
                    <a:pt x="571" y="692"/>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41"/>
            <p:cNvSpPr/>
            <p:nvPr/>
          </p:nvSpPr>
          <p:spPr>
            <a:xfrm>
              <a:off x="-1582400" y="29915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41"/>
            <p:cNvSpPr/>
            <p:nvPr/>
          </p:nvSpPr>
          <p:spPr>
            <a:xfrm>
              <a:off x="-1532550"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41"/>
            <p:cNvSpPr/>
            <p:nvPr/>
          </p:nvSpPr>
          <p:spPr>
            <a:xfrm>
              <a:off x="-1481675" y="29915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41"/>
            <p:cNvSpPr/>
            <p:nvPr/>
          </p:nvSpPr>
          <p:spPr>
            <a:xfrm>
              <a:off x="-1431825" y="29915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41"/>
            <p:cNvSpPr/>
            <p:nvPr/>
          </p:nvSpPr>
          <p:spPr>
            <a:xfrm>
              <a:off x="-1383000" y="29915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41"/>
            <p:cNvSpPr/>
            <p:nvPr/>
          </p:nvSpPr>
          <p:spPr>
            <a:xfrm>
              <a:off x="-1582400" y="344950"/>
              <a:ext cx="17325" cy="17325"/>
            </a:xfrm>
            <a:custGeom>
              <a:avLst/>
              <a:gdLst/>
              <a:ahLst/>
              <a:cxnLst/>
              <a:rect l="l" t="t" r="r" b="b"/>
              <a:pathLst>
                <a:path w="693" h="693"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41"/>
            <p:cNvSpPr/>
            <p:nvPr/>
          </p:nvSpPr>
          <p:spPr>
            <a:xfrm>
              <a:off x="-1532550"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41"/>
            <p:cNvSpPr/>
            <p:nvPr/>
          </p:nvSpPr>
          <p:spPr>
            <a:xfrm>
              <a:off x="-1481675" y="344950"/>
              <a:ext cx="17325" cy="17325"/>
            </a:xfrm>
            <a:custGeom>
              <a:avLst/>
              <a:gdLst/>
              <a:ahLst/>
              <a:cxnLst/>
              <a:rect l="l" t="t" r="r" b="b"/>
              <a:pathLst>
                <a:path w="693" h="693"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41"/>
            <p:cNvSpPr/>
            <p:nvPr/>
          </p:nvSpPr>
          <p:spPr>
            <a:xfrm>
              <a:off x="-1431825" y="344950"/>
              <a:ext cx="17325" cy="17325"/>
            </a:xfrm>
            <a:custGeom>
              <a:avLst/>
              <a:gdLst/>
              <a:ahLst/>
              <a:cxnLst/>
              <a:rect l="l" t="t" r="r" b="b"/>
              <a:pathLst>
                <a:path w="693" h="693"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41"/>
            <p:cNvSpPr/>
            <p:nvPr/>
          </p:nvSpPr>
          <p:spPr>
            <a:xfrm>
              <a:off x="-1383000" y="344950"/>
              <a:ext cx="18350" cy="17325"/>
            </a:xfrm>
            <a:custGeom>
              <a:avLst/>
              <a:gdLst/>
              <a:ahLst/>
              <a:cxnLst/>
              <a:rect l="l" t="t" r="r" b="b"/>
              <a:pathLst>
                <a:path w="734" h="693"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41"/>
            <p:cNvSpPr/>
            <p:nvPr/>
          </p:nvSpPr>
          <p:spPr>
            <a:xfrm>
              <a:off x="-1582400" y="389700"/>
              <a:ext cx="17325" cy="17325"/>
            </a:xfrm>
            <a:custGeom>
              <a:avLst/>
              <a:gdLst/>
              <a:ahLst/>
              <a:cxnLst/>
              <a:rect l="l" t="t" r="r" b="b"/>
              <a:pathLst>
                <a:path w="693" h="693" extrusionOk="0">
                  <a:moveTo>
                    <a:pt x="367" y="1"/>
                  </a:moveTo>
                  <a:cubicBezTo>
                    <a:pt x="163" y="1"/>
                    <a:pt x="0" y="164"/>
                    <a:pt x="0" y="367"/>
                  </a:cubicBezTo>
                  <a:cubicBezTo>
                    <a:pt x="0" y="530"/>
                    <a:pt x="163" y="693"/>
                    <a:pt x="367" y="693"/>
                  </a:cubicBezTo>
                  <a:cubicBezTo>
                    <a:pt x="570" y="693"/>
                    <a:pt x="692" y="571"/>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41"/>
            <p:cNvSpPr/>
            <p:nvPr/>
          </p:nvSpPr>
          <p:spPr>
            <a:xfrm>
              <a:off x="-1532550"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29" y="693"/>
                    <a:pt x="692" y="571"/>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41"/>
            <p:cNvSpPr/>
            <p:nvPr/>
          </p:nvSpPr>
          <p:spPr>
            <a:xfrm>
              <a:off x="-1481675" y="389700"/>
              <a:ext cx="17325" cy="17325"/>
            </a:xfrm>
            <a:custGeom>
              <a:avLst/>
              <a:gdLst/>
              <a:ahLst/>
              <a:cxnLst/>
              <a:rect l="l" t="t" r="r" b="b"/>
              <a:pathLst>
                <a:path w="693" h="693" extrusionOk="0">
                  <a:moveTo>
                    <a:pt x="326" y="1"/>
                  </a:moveTo>
                  <a:cubicBezTo>
                    <a:pt x="122" y="1"/>
                    <a:pt x="0" y="164"/>
                    <a:pt x="0" y="367"/>
                  </a:cubicBezTo>
                  <a:cubicBezTo>
                    <a:pt x="0" y="530"/>
                    <a:pt x="122" y="693"/>
                    <a:pt x="326" y="693"/>
                  </a:cubicBezTo>
                  <a:cubicBezTo>
                    <a:pt x="529" y="693"/>
                    <a:pt x="692" y="571"/>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41"/>
            <p:cNvSpPr/>
            <p:nvPr/>
          </p:nvSpPr>
          <p:spPr>
            <a:xfrm>
              <a:off x="-1431825" y="389700"/>
              <a:ext cx="17325" cy="17325"/>
            </a:xfrm>
            <a:custGeom>
              <a:avLst/>
              <a:gdLst/>
              <a:ahLst/>
              <a:cxnLst/>
              <a:rect l="l" t="t" r="r" b="b"/>
              <a:pathLst>
                <a:path w="693" h="693" extrusionOk="0">
                  <a:moveTo>
                    <a:pt x="326" y="1"/>
                  </a:moveTo>
                  <a:cubicBezTo>
                    <a:pt x="123" y="1"/>
                    <a:pt x="0" y="164"/>
                    <a:pt x="0" y="367"/>
                  </a:cubicBezTo>
                  <a:cubicBezTo>
                    <a:pt x="0" y="530"/>
                    <a:pt x="123" y="693"/>
                    <a:pt x="326" y="693"/>
                  </a:cubicBezTo>
                  <a:cubicBezTo>
                    <a:pt x="530" y="693"/>
                    <a:pt x="692" y="571"/>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41"/>
            <p:cNvSpPr/>
            <p:nvPr/>
          </p:nvSpPr>
          <p:spPr>
            <a:xfrm>
              <a:off x="-1383000" y="389700"/>
              <a:ext cx="18350" cy="17325"/>
            </a:xfrm>
            <a:custGeom>
              <a:avLst/>
              <a:gdLst/>
              <a:ahLst/>
              <a:cxnLst/>
              <a:rect l="l" t="t" r="r" b="b"/>
              <a:pathLst>
                <a:path w="734" h="693" extrusionOk="0">
                  <a:moveTo>
                    <a:pt x="367" y="1"/>
                  </a:moveTo>
                  <a:cubicBezTo>
                    <a:pt x="164" y="1"/>
                    <a:pt x="1" y="164"/>
                    <a:pt x="1" y="367"/>
                  </a:cubicBezTo>
                  <a:cubicBezTo>
                    <a:pt x="1" y="530"/>
                    <a:pt x="164" y="693"/>
                    <a:pt x="367" y="693"/>
                  </a:cubicBezTo>
                  <a:cubicBezTo>
                    <a:pt x="571" y="693"/>
                    <a:pt x="733" y="571"/>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41"/>
            <p:cNvSpPr/>
            <p:nvPr/>
          </p:nvSpPr>
          <p:spPr>
            <a:xfrm>
              <a:off x="-1582400" y="435500"/>
              <a:ext cx="17325" cy="17325"/>
            </a:xfrm>
            <a:custGeom>
              <a:avLst/>
              <a:gdLst/>
              <a:ahLst/>
              <a:cxnLst/>
              <a:rect l="l" t="t" r="r" b="b"/>
              <a:pathLst>
                <a:path w="693" h="693" extrusionOk="0">
                  <a:moveTo>
                    <a:pt x="367" y="0"/>
                  </a:moveTo>
                  <a:cubicBezTo>
                    <a:pt x="163" y="0"/>
                    <a:pt x="0" y="163"/>
                    <a:pt x="0" y="367"/>
                  </a:cubicBezTo>
                  <a:cubicBezTo>
                    <a:pt x="0" y="529"/>
                    <a:pt x="163" y="692"/>
                    <a:pt x="367" y="692"/>
                  </a:cubicBezTo>
                  <a:cubicBezTo>
                    <a:pt x="570" y="692"/>
                    <a:pt x="692" y="529"/>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41"/>
            <p:cNvSpPr/>
            <p:nvPr/>
          </p:nvSpPr>
          <p:spPr>
            <a:xfrm>
              <a:off x="-1532550"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29" y="692"/>
                    <a:pt x="692" y="529"/>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41"/>
            <p:cNvSpPr/>
            <p:nvPr/>
          </p:nvSpPr>
          <p:spPr>
            <a:xfrm>
              <a:off x="-1481675" y="435500"/>
              <a:ext cx="17325" cy="17325"/>
            </a:xfrm>
            <a:custGeom>
              <a:avLst/>
              <a:gdLst/>
              <a:ahLst/>
              <a:cxnLst/>
              <a:rect l="l" t="t" r="r" b="b"/>
              <a:pathLst>
                <a:path w="693" h="693" extrusionOk="0">
                  <a:moveTo>
                    <a:pt x="326" y="0"/>
                  </a:moveTo>
                  <a:cubicBezTo>
                    <a:pt x="122" y="0"/>
                    <a:pt x="0" y="163"/>
                    <a:pt x="0" y="367"/>
                  </a:cubicBezTo>
                  <a:cubicBezTo>
                    <a:pt x="0" y="529"/>
                    <a:pt x="122" y="692"/>
                    <a:pt x="326" y="692"/>
                  </a:cubicBezTo>
                  <a:cubicBezTo>
                    <a:pt x="529" y="692"/>
                    <a:pt x="692" y="529"/>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41"/>
            <p:cNvSpPr/>
            <p:nvPr/>
          </p:nvSpPr>
          <p:spPr>
            <a:xfrm>
              <a:off x="-1431825" y="435500"/>
              <a:ext cx="17325" cy="17325"/>
            </a:xfrm>
            <a:custGeom>
              <a:avLst/>
              <a:gdLst/>
              <a:ahLst/>
              <a:cxnLst/>
              <a:rect l="l" t="t" r="r" b="b"/>
              <a:pathLst>
                <a:path w="693" h="693" extrusionOk="0">
                  <a:moveTo>
                    <a:pt x="326" y="0"/>
                  </a:moveTo>
                  <a:cubicBezTo>
                    <a:pt x="123" y="0"/>
                    <a:pt x="0" y="163"/>
                    <a:pt x="0" y="367"/>
                  </a:cubicBezTo>
                  <a:cubicBezTo>
                    <a:pt x="0" y="529"/>
                    <a:pt x="123" y="692"/>
                    <a:pt x="326" y="692"/>
                  </a:cubicBezTo>
                  <a:cubicBezTo>
                    <a:pt x="530" y="692"/>
                    <a:pt x="692" y="529"/>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41"/>
            <p:cNvSpPr/>
            <p:nvPr/>
          </p:nvSpPr>
          <p:spPr>
            <a:xfrm>
              <a:off x="-1383000" y="435500"/>
              <a:ext cx="18350" cy="17325"/>
            </a:xfrm>
            <a:custGeom>
              <a:avLst/>
              <a:gdLst/>
              <a:ahLst/>
              <a:cxnLst/>
              <a:rect l="l" t="t" r="r" b="b"/>
              <a:pathLst>
                <a:path w="734" h="693" extrusionOk="0">
                  <a:moveTo>
                    <a:pt x="367" y="0"/>
                  </a:moveTo>
                  <a:cubicBezTo>
                    <a:pt x="164" y="0"/>
                    <a:pt x="1" y="163"/>
                    <a:pt x="1" y="367"/>
                  </a:cubicBezTo>
                  <a:cubicBezTo>
                    <a:pt x="1" y="529"/>
                    <a:pt x="164" y="692"/>
                    <a:pt x="367" y="692"/>
                  </a:cubicBezTo>
                  <a:cubicBezTo>
                    <a:pt x="571" y="692"/>
                    <a:pt x="733" y="529"/>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41"/>
            <p:cNvSpPr/>
            <p:nvPr/>
          </p:nvSpPr>
          <p:spPr>
            <a:xfrm>
              <a:off x="-1582400" y="48230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41"/>
            <p:cNvSpPr/>
            <p:nvPr/>
          </p:nvSpPr>
          <p:spPr>
            <a:xfrm>
              <a:off x="-1532550"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41"/>
            <p:cNvSpPr/>
            <p:nvPr/>
          </p:nvSpPr>
          <p:spPr>
            <a:xfrm>
              <a:off x="-1481675" y="48230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41"/>
            <p:cNvSpPr/>
            <p:nvPr/>
          </p:nvSpPr>
          <p:spPr>
            <a:xfrm>
              <a:off x="-1431825" y="48230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41"/>
            <p:cNvSpPr/>
            <p:nvPr/>
          </p:nvSpPr>
          <p:spPr>
            <a:xfrm>
              <a:off x="-1383000" y="48230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41"/>
            <p:cNvSpPr/>
            <p:nvPr/>
          </p:nvSpPr>
          <p:spPr>
            <a:xfrm>
              <a:off x="-1582400" y="52807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41"/>
            <p:cNvSpPr/>
            <p:nvPr/>
          </p:nvSpPr>
          <p:spPr>
            <a:xfrm>
              <a:off x="-1532550"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4" name="Google Shape;1434;p41"/>
            <p:cNvSpPr/>
            <p:nvPr/>
          </p:nvSpPr>
          <p:spPr>
            <a:xfrm>
              <a:off x="-1481675" y="52807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5" name="Google Shape;1435;p41"/>
            <p:cNvSpPr/>
            <p:nvPr/>
          </p:nvSpPr>
          <p:spPr>
            <a:xfrm>
              <a:off x="-1431825" y="52807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41"/>
            <p:cNvSpPr/>
            <p:nvPr/>
          </p:nvSpPr>
          <p:spPr>
            <a:xfrm>
              <a:off x="-1383000" y="52807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41"/>
            <p:cNvSpPr/>
            <p:nvPr/>
          </p:nvSpPr>
          <p:spPr>
            <a:xfrm>
              <a:off x="-1582400" y="57387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41"/>
            <p:cNvSpPr/>
            <p:nvPr/>
          </p:nvSpPr>
          <p:spPr>
            <a:xfrm>
              <a:off x="-1532550"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41"/>
            <p:cNvSpPr/>
            <p:nvPr/>
          </p:nvSpPr>
          <p:spPr>
            <a:xfrm>
              <a:off x="-1481675" y="57387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41"/>
            <p:cNvSpPr/>
            <p:nvPr/>
          </p:nvSpPr>
          <p:spPr>
            <a:xfrm>
              <a:off x="-1431825" y="57387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41"/>
            <p:cNvSpPr/>
            <p:nvPr/>
          </p:nvSpPr>
          <p:spPr>
            <a:xfrm>
              <a:off x="-1383000" y="57387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41"/>
            <p:cNvSpPr/>
            <p:nvPr/>
          </p:nvSpPr>
          <p:spPr>
            <a:xfrm>
              <a:off x="-1582400" y="61862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3" name="Google Shape;1443;p41"/>
            <p:cNvSpPr/>
            <p:nvPr/>
          </p:nvSpPr>
          <p:spPr>
            <a:xfrm>
              <a:off x="-1532550"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4" name="Google Shape;1444;p41"/>
            <p:cNvSpPr/>
            <p:nvPr/>
          </p:nvSpPr>
          <p:spPr>
            <a:xfrm>
              <a:off x="-1481675" y="61862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5" name="Google Shape;1445;p41"/>
            <p:cNvSpPr/>
            <p:nvPr/>
          </p:nvSpPr>
          <p:spPr>
            <a:xfrm>
              <a:off x="-1431825" y="61862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6" name="Google Shape;1446;p41"/>
            <p:cNvSpPr/>
            <p:nvPr/>
          </p:nvSpPr>
          <p:spPr>
            <a:xfrm>
              <a:off x="-1383000" y="61862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41"/>
            <p:cNvSpPr/>
            <p:nvPr/>
          </p:nvSpPr>
          <p:spPr>
            <a:xfrm>
              <a:off x="-1582400" y="664425"/>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22"/>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41"/>
            <p:cNvSpPr/>
            <p:nvPr/>
          </p:nvSpPr>
          <p:spPr>
            <a:xfrm>
              <a:off x="-1532550"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22"/>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41"/>
            <p:cNvSpPr/>
            <p:nvPr/>
          </p:nvSpPr>
          <p:spPr>
            <a:xfrm>
              <a:off x="-1481675" y="664425"/>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22"/>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41"/>
            <p:cNvSpPr/>
            <p:nvPr/>
          </p:nvSpPr>
          <p:spPr>
            <a:xfrm>
              <a:off x="-1431825" y="664425"/>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22"/>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41"/>
            <p:cNvSpPr/>
            <p:nvPr/>
          </p:nvSpPr>
          <p:spPr>
            <a:xfrm>
              <a:off x="-1383000" y="664425"/>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22"/>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41"/>
            <p:cNvSpPr/>
            <p:nvPr/>
          </p:nvSpPr>
          <p:spPr>
            <a:xfrm>
              <a:off x="-1582400" y="711225"/>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41"/>
            <p:cNvSpPr/>
            <p:nvPr/>
          </p:nvSpPr>
          <p:spPr>
            <a:xfrm>
              <a:off x="-1532550"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41"/>
            <p:cNvSpPr/>
            <p:nvPr/>
          </p:nvSpPr>
          <p:spPr>
            <a:xfrm>
              <a:off x="-1481675" y="711225"/>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41"/>
            <p:cNvSpPr/>
            <p:nvPr/>
          </p:nvSpPr>
          <p:spPr>
            <a:xfrm>
              <a:off x="-1431825" y="711225"/>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41"/>
            <p:cNvSpPr/>
            <p:nvPr/>
          </p:nvSpPr>
          <p:spPr>
            <a:xfrm>
              <a:off x="-1383000" y="711225"/>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41"/>
            <p:cNvSpPr/>
            <p:nvPr/>
          </p:nvSpPr>
          <p:spPr>
            <a:xfrm>
              <a:off x="-1582400" y="757000"/>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41"/>
            <p:cNvSpPr/>
            <p:nvPr/>
          </p:nvSpPr>
          <p:spPr>
            <a:xfrm>
              <a:off x="-1532550"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41"/>
            <p:cNvSpPr/>
            <p:nvPr/>
          </p:nvSpPr>
          <p:spPr>
            <a:xfrm>
              <a:off x="-1481675" y="757000"/>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41"/>
            <p:cNvSpPr/>
            <p:nvPr/>
          </p:nvSpPr>
          <p:spPr>
            <a:xfrm>
              <a:off x="-1431825" y="757000"/>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41"/>
            <p:cNvSpPr/>
            <p:nvPr/>
          </p:nvSpPr>
          <p:spPr>
            <a:xfrm>
              <a:off x="-1383000" y="757000"/>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41"/>
            <p:cNvSpPr/>
            <p:nvPr/>
          </p:nvSpPr>
          <p:spPr>
            <a:xfrm>
              <a:off x="-1582400" y="802775"/>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41"/>
            <p:cNvSpPr/>
            <p:nvPr/>
          </p:nvSpPr>
          <p:spPr>
            <a:xfrm>
              <a:off x="-1532550"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41"/>
            <p:cNvSpPr/>
            <p:nvPr/>
          </p:nvSpPr>
          <p:spPr>
            <a:xfrm>
              <a:off x="-1481675" y="802775"/>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41"/>
            <p:cNvSpPr/>
            <p:nvPr/>
          </p:nvSpPr>
          <p:spPr>
            <a:xfrm>
              <a:off x="-1431825" y="802775"/>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41"/>
            <p:cNvSpPr/>
            <p:nvPr/>
          </p:nvSpPr>
          <p:spPr>
            <a:xfrm>
              <a:off x="-1383000" y="802775"/>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7" name="Google Shape;1467;p41"/>
            <p:cNvSpPr/>
            <p:nvPr/>
          </p:nvSpPr>
          <p:spPr>
            <a:xfrm>
              <a:off x="-1582400" y="847550"/>
              <a:ext cx="17325" cy="17325"/>
            </a:xfrm>
            <a:custGeom>
              <a:avLst/>
              <a:gdLst/>
              <a:ahLst/>
              <a:cxnLst/>
              <a:rect l="l" t="t" r="r" b="b"/>
              <a:pathLst>
                <a:path w="693" h="693" extrusionOk="0">
                  <a:moveTo>
                    <a:pt x="367" y="1"/>
                  </a:moveTo>
                  <a:cubicBezTo>
                    <a:pt x="163" y="1"/>
                    <a:pt x="0" y="163"/>
                    <a:pt x="0" y="367"/>
                  </a:cubicBezTo>
                  <a:cubicBezTo>
                    <a:pt x="0" y="570"/>
                    <a:pt x="163" y="692"/>
                    <a:pt x="367" y="692"/>
                  </a:cubicBezTo>
                  <a:cubicBezTo>
                    <a:pt x="570" y="692"/>
                    <a:pt x="692" y="570"/>
                    <a:pt x="692" y="367"/>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8" name="Google Shape;1468;p41"/>
            <p:cNvSpPr/>
            <p:nvPr/>
          </p:nvSpPr>
          <p:spPr>
            <a:xfrm>
              <a:off x="-1532550"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29" y="692"/>
                    <a:pt x="692" y="570"/>
                    <a:pt x="692" y="367"/>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9" name="Google Shape;1469;p41"/>
            <p:cNvSpPr/>
            <p:nvPr/>
          </p:nvSpPr>
          <p:spPr>
            <a:xfrm>
              <a:off x="-1481675" y="847550"/>
              <a:ext cx="17325" cy="17325"/>
            </a:xfrm>
            <a:custGeom>
              <a:avLst/>
              <a:gdLst/>
              <a:ahLst/>
              <a:cxnLst/>
              <a:rect l="l" t="t" r="r" b="b"/>
              <a:pathLst>
                <a:path w="693" h="693" extrusionOk="0">
                  <a:moveTo>
                    <a:pt x="326" y="1"/>
                  </a:moveTo>
                  <a:cubicBezTo>
                    <a:pt x="122" y="1"/>
                    <a:pt x="0" y="163"/>
                    <a:pt x="0" y="367"/>
                  </a:cubicBezTo>
                  <a:cubicBezTo>
                    <a:pt x="0" y="570"/>
                    <a:pt x="122" y="692"/>
                    <a:pt x="326" y="692"/>
                  </a:cubicBezTo>
                  <a:cubicBezTo>
                    <a:pt x="529" y="692"/>
                    <a:pt x="692" y="570"/>
                    <a:pt x="692" y="367"/>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0" name="Google Shape;1470;p41"/>
            <p:cNvSpPr/>
            <p:nvPr/>
          </p:nvSpPr>
          <p:spPr>
            <a:xfrm>
              <a:off x="-1431825" y="847550"/>
              <a:ext cx="17325" cy="17325"/>
            </a:xfrm>
            <a:custGeom>
              <a:avLst/>
              <a:gdLst/>
              <a:ahLst/>
              <a:cxnLst/>
              <a:rect l="l" t="t" r="r" b="b"/>
              <a:pathLst>
                <a:path w="693" h="693" extrusionOk="0">
                  <a:moveTo>
                    <a:pt x="326" y="1"/>
                  </a:moveTo>
                  <a:cubicBezTo>
                    <a:pt x="123" y="1"/>
                    <a:pt x="0" y="163"/>
                    <a:pt x="0" y="367"/>
                  </a:cubicBezTo>
                  <a:cubicBezTo>
                    <a:pt x="0" y="570"/>
                    <a:pt x="123" y="692"/>
                    <a:pt x="326" y="692"/>
                  </a:cubicBezTo>
                  <a:cubicBezTo>
                    <a:pt x="530" y="692"/>
                    <a:pt x="692" y="570"/>
                    <a:pt x="692" y="367"/>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41"/>
            <p:cNvSpPr/>
            <p:nvPr/>
          </p:nvSpPr>
          <p:spPr>
            <a:xfrm>
              <a:off x="-1383000" y="847550"/>
              <a:ext cx="18350" cy="17325"/>
            </a:xfrm>
            <a:custGeom>
              <a:avLst/>
              <a:gdLst/>
              <a:ahLst/>
              <a:cxnLst/>
              <a:rect l="l" t="t" r="r" b="b"/>
              <a:pathLst>
                <a:path w="734" h="693" extrusionOk="0">
                  <a:moveTo>
                    <a:pt x="367" y="1"/>
                  </a:moveTo>
                  <a:cubicBezTo>
                    <a:pt x="164" y="1"/>
                    <a:pt x="1" y="163"/>
                    <a:pt x="1" y="367"/>
                  </a:cubicBezTo>
                  <a:cubicBezTo>
                    <a:pt x="1" y="570"/>
                    <a:pt x="164" y="692"/>
                    <a:pt x="367" y="692"/>
                  </a:cubicBezTo>
                  <a:cubicBezTo>
                    <a:pt x="571" y="692"/>
                    <a:pt x="733" y="570"/>
                    <a:pt x="733" y="367"/>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41"/>
            <p:cNvSpPr/>
            <p:nvPr/>
          </p:nvSpPr>
          <p:spPr>
            <a:xfrm>
              <a:off x="-1582400" y="893350"/>
              <a:ext cx="17325" cy="17300"/>
            </a:xfrm>
            <a:custGeom>
              <a:avLst/>
              <a:gdLst/>
              <a:ahLst/>
              <a:cxnLst/>
              <a:rect l="l" t="t" r="r" b="b"/>
              <a:pathLst>
                <a:path w="693" h="692" extrusionOk="0">
                  <a:moveTo>
                    <a:pt x="367" y="0"/>
                  </a:moveTo>
                  <a:cubicBezTo>
                    <a:pt x="163" y="0"/>
                    <a:pt x="0" y="163"/>
                    <a:pt x="0" y="366"/>
                  </a:cubicBezTo>
                  <a:cubicBezTo>
                    <a:pt x="0" y="570"/>
                    <a:pt x="163" y="692"/>
                    <a:pt x="367" y="692"/>
                  </a:cubicBezTo>
                  <a:cubicBezTo>
                    <a:pt x="570" y="692"/>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41"/>
            <p:cNvSpPr/>
            <p:nvPr/>
          </p:nvSpPr>
          <p:spPr>
            <a:xfrm>
              <a:off x="-1532550"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29" y="692"/>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41"/>
            <p:cNvSpPr/>
            <p:nvPr/>
          </p:nvSpPr>
          <p:spPr>
            <a:xfrm>
              <a:off x="-1481675" y="893350"/>
              <a:ext cx="17325" cy="17300"/>
            </a:xfrm>
            <a:custGeom>
              <a:avLst/>
              <a:gdLst/>
              <a:ahLst/>
              <a:cxnLst/>
              <a:rect l="l" t="t" r="r" b="b"/>
              <a:pathLst>
                <a:path w="693" h="692" extrusionOk="0">
                  <a:moveTo>
                    <a:pt x="326" y="0"/>
                  </a:moveTo>
                  <a:cubicBezTo>
                    <a:pt x="122" y="0"/>
                    <a:pt x="0" y="163"/>
                    <a:pt x="0" y="366"/>
                  </a:cubicBezTo>
                  <a:cubicBezTo>
                    <a:pt x="0" y="570"/>
                    <a:pt x="122" y="692"/>
                    <a:pt x="326" y="692"/>
                  </a:cubicBezTo>
                  <a:cubicBezTo>
                    <a:pt x="529" y="692"/>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5" name="Google Shape;1475;p41"/>
            <p:cNvSpPr/>
            <p:nvPr/>
          </p:nvSpPr>
          <p:spPr>
            <a:xfrm>
              <a:off x="-1431825" y="893350"/>
              <a:ext cx="17325" cy="17300"/>
            </a:xfrm>
            <a:custGeom>
              <a:avLst/>
              <a:gdLst/>
              <a:ahLst/>
              <a:cxnLst/>
              <a:rect l="l" t="t" r="r" b="b"/>
              <a:pathLst>
                <a:path w="693" h="692" extrusionOk="0">
                  <a:moveTo>
                    <a:pt x="326" y="0"/>
                  </a:moveTo>
                  <a:cubicBezTo>
                    <a:pt x="123" y="0"/>
                    <a:pt x="0" y="163"/>
                    <a:pt x="0" y="366"/>
                  </a:cubicBezTo>
                  <a:cubicBezTo>
                    <a:pt x="0" y="570"/>
                    <a:pt x="123" y="692"/>
                    <a:pt x="326" y="692"/>
                  </a:cubicBezTo>
                  <a:cubicBezTo>
                    <a:pt x="530" y="692"/>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6" name="Google Shape;1476;p41"/>
            <p:cNvSpPr/>
            <p:nvPr/>
          </p:nvSpPr>
          <p:spPr>
            <a:xfrm>
              <a:off x="-1383000" y="893350"/>
              <a:ext cx="18350" cy="17300"/>
            </a:xfrm>
            <a:custGeom>
              <a:avLst/>
              <a:gdLst/>
              <a:ahLst/>
              <a:cxnLst/>
              <a:rect l="l" t="t" r="r" b="b"/>
              <a:pathLst>
                <a:path w="734" h="692" extrusionOk="0">
                  <a:moveTo>
                    <a:pt x="367" y="0"/>
                  </a:moveTo>
                  <a:cubicBezTo>
                    <a:pt x="164" y="0"/>
                    <a:pt x="1" y="163"/>
                    <a:pt x="1" y="366"/>
                  </a:cubicBezTo>
                  <a:cubicBezTo>
                    <a:pt x="1" y="570"/>
                    <a:pt x="164" y="692"/>
                    <a:pt x="367" y="692"/>
                  </a:cubicBezTo>
                  <a:cubicBezTo>
                    <a:pt x="571" y="692"/>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41"/>
            <p:cNvSpPr/>
            <p:nvPr/>
          </p:nvSpPr>
          <p:spPr>
            <a:xfrm>
              <a:off x="-1582400" y="940150"/>
              <a:ext cx="17325" cy="18325"/>
            </a:xfrm>
            <a:custGeom>
              <a:avLst/>
              <a:gdLst/>
              <a:ahLst/>
              <a:cxnLst/>
              <a:rect l="l" t="t" r="r" b="b"/>
              <a:pathLst>
                <a:path w="693" h="733" extrusionOk="0">
                  <a:moveTo>
                    <a:pt x="367" y="0"/>
                  </a:moveTo>
                  <a:cubicBezTo>
                    <a:pt x="163" y="0"/>
                    <a:pt x="0" y="163"/>
                    <a:pt x="0" y="366"/>
                  </a:cubicBezTo>
                  <a:cubicBezTo>
                    <a:pt x="0" y="570"/>
                    <a:pt x="163" y="733"/>
                    <a:pt x="367" y="733"/>
                  </a:cubicBezTo>
                  <a:cubicBezTo>
                    <a:pt x="570" y="733"/>
                    <a:pt x="692" y="570"/>
                    <a:pt x="692" y="366"/>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41"/>
            <p:cNvSpPr/>
            <p:nvPr/>
          </p:nvSpPr>
          <p:spPr>
            <a:xfrm>
              <a:off x="-1532550"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29" y="733"/>
                    <a:pt x="692" y="570"/>
                    <a:pt x="692" y="366"/>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41"/>
            <p:cNvSpPr/>
            <p:nvPr/>
          </p:nvSpPr>
          <p:spPr>
            <a:xfrm>
              <a:off x="-1481675" y="940150"/>
              <a:ext cx="17325" cy="18325"/>
            </a:xfrm>
            <a:custGeom>
              <a:avLst/>
              <a:gdLst/>
              <a:ahLst/>
              <a:cxnLst/>
              <a:rect l="l" t="t" r="r" b="b"/>
              <a:pathLst>
                <a:path w="693" h="733" extrusionOk="0">
                  <a:moveTo>
                    <a:pt x="326" y="0"/>
                  </a:moveTo>
                  <a:cubicBezTo>
                    <a:pt x="122" y="0"/>
                    <a:pt x="0" y="163"/>
                    <a:pt x="0" y="366"/>
                  </a:cubicBezTo>
                  <a:cubicBezTo>
                    <a:pt x="0" y="570"/>
                    <a:pt x="122" y="733"/>
                    <a:pt x="326" y="733"/>
                  </a:cubicBezTo>
                  <a:cubicBezTo>
                    <a:pt x="529" y="733"/>
                    <a:pt x="692" y="570"/>
                    <a:pt x="692" y="366"/>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41"/>
            <p:cNvSpPr/>
            <p:nvPr/>
          </p:nvSpPr>
          <p:spPr>
            <a:xfrm>
              <a:off x="-1431825" y="940150"/>
              <a:ext cx="17325" cy="18325"/>
            </a:xfrm>
            <a:custGeom>
              <a:avLst/>
              <a:gdLst/>
              <a:ahLst/>
              <a:cxnLst/>
              <a:rect l="l" t="t" r="r" b="b"/>
              <a:pathLst>
                <a:path w="693" h="733" extrusionOk="0">
                  <a:moveTo>
                    <a:pt x="326" y="0"/>
                  </a:moveTo>
                  <a:cubicBezTo>
                    <a:pt x="123" y="0"/>
                    <a:pt x="0" y="163"/>
                    <a:pt x="0" y="366"/>
                  </a:cubicBezTo>
                  <a:cubicBezTo>
                    <a:pt x="0" y="570"/>
                    <a:pt x="123" y="733"/>
                    <a:pt x="326" y="733"/>
                  </a:cubicBezTo>
                  <a:cubicBezTo>
                    <a:pt x="530" y="733"/>
                    <a:pt x="692" y="570"/>
                    <a:pt x="692" y="366"/>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41"/>
            <p:cNvSpPr/>
            <p:nvPr/>
          </p:nvSpPr>
          <p:spPr>
            <a:xfrm>
              <a:off x="-1383000" y="940150"/>
              <a:ext cx="18350" cy="18325"/>
            </a:xfrm>
            <a:custGeom>
              <a:avLst/>
              <a:gdLst/>
              <a:ahLst/>
              <a:cxnLst/>
              <a:rect l="l" t="t" r="r" b="b"/>
              <a:pathLst>
                <a:path w="734" h="733" extrusionOk="0">
                  <a:moveTo>
                    <a:pt x="367" y="0"/>
                  </a:moveTo>
                  <a:cubicBezTo>
                    <a:pt x="164" y="0"/>
                    <a:pt x="1" y="163"/>
                    <a:pt x="1" y="366"/>
                  </a:cubicBezTo>
                  <a:cubicBezTo>
                    <a:pt x="1" y="570"/>
                    <a:pt x="164" y="733"/>
                    <a:pt x="367" y="733"/>
                  </a:cubicBezTo>
                  <a:cubicBezTo>
                    <a:pt x="571" y="733"/>
                    <a:pt x="733" y="570"/>
                    <a:pt x="733" y="366"/>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41"/>
            <p:cNvSpPr/>
            <p:nvPr/>
          </p:nvSpPr>
          <p:spPr>
            <a:xfrm>
              <a:off x="-1582400" y="985925"/>
              <a:ext cx="17325" cy="18350"/>
            </a:xfrm>
            <a:custGeom>
              <a:avLst/>
              <a:gdLst/>
              <a:ahLst/>
              <a:cxnLst/>
              <a:rect l="l" t="t" r="r" b="b"/>
              <a:pathLst>
                <a:path w="693" h="734"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41"/>
            <p:cNvSpPr/>
            <p:nvPr/>
          </p:nvSpPr>
          <p:spPr>
            <a:xfrm>
              <a:off x="-1532550"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41"/>
            <p:cNvSpPr/>
            <p:nvPr/>
          </p:nvSpPr>
          <p:spPr>
            <a:xfrm>
              <a:off x="-1481675" y="985925"/>
              <a:ext cx="17325" cy="18350"/>
            </a:xfrm>
            <a:custGeom>
              <a:avLst/>
              <a:gdLst/>
              <a:ahLst/>
              <a:cxnLst/>
              <a:rect l="l" t="t" r="r" b="b"/>
              <a:pathLst>
                <a:path w="693" h="734"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41"/>
            <p:cNvSpPr/>
            <p:nvPr/>
          </p:nvSpPr>
          <p:spPr>
            <a:xfrm>
              <a:off x="-1431825" y="985925"/>
              <a:ext cx="17325" cy="18350"/>
            </a:xfrm>
            <a:custGeom>
              <a:avLst/>
              <a:gdLst/>
              <a:ahLst/>
              <a:cxnLst/>
              <a:rect l="l" t="t" r="r" b="b"/>
              <a:pathLst>
                <a:path w="693" h="734"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41"/>
            <p:cNvSpPr/>
            <p:nvPr/>
          </p:nvSpPr>
          <p:spPr>
            <a:xfrm>
              <a:off x="-1383000" y="985925"/>
              <a:ext cx="18350" cy="18350"/>
            </a:xfrm>
            <a:custGeom>
              <a:avLst/>
              <a:gdLst/>
              <a:ahLst/>
              <a:cxnLst/>
              <a:rect l="l" t="t" r="r" b="b"/>
              <a:pathLst>
                <a:path w="734" h="734"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41"/>
            <p:cNvSpPr/>
            <p:nvPr/>
          </p:nvSpPr>
          <p:spPr>
            <a:xfrm>
              <a:off x="-1582400" y="1031700"/>
              <a:ext cx="17325" cy="18350"/>
            </a:xfrm>
            <a:custGeom>
              <a:avLst/>
              <a:gdLst/>
              <a:ahLst/>
              <a:cxnLst/>
              <a:rect l="l" t="t" r="r" b="b"/>
              <a:pathLst>
                <a:path w="693" h="734" extrusionOk="0">
                  <a:moveTo>
                    <a:pt x="367" y="1"/>
                  </a:moveTo>
                  <a:cubicBezTo>
                    <a:pt x="163" y="1"/>
                    <a:pt x="0" y="164"/>
                    <a:pt x="0" y="367"/>
                  </a:cubicBezTo>
                  <a:cubicBezTo>
                    <a:pt x="0" y="571"/>
                    <a:pt x="163" y="733"/>
                    <a:pt x="367" y="733"/>
                  </a:cubicBezTo>
                  <a:cubicBezTo>
                    <a:pt x="570" y="73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8" name="Google Shape;1488;p41"/>
            <p:cNvSpPr/>
            <p:nvPr/>
          </p:nvSpPr>
          <p:spPr>
            <a:xfrm>
              <a:off x="-1532550"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29" y="73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9" name="Google Shape;1489;p41"/>
            <p:cNvSpPr/>
            <p:nvPr/>
          </p:nvSpPr>
          <p:spPr>
            <a:xfrm>
              <a:off x="-1481675" y="1031700"/>
              <a:ext cx="17325" cy="18350"/>
            </a:xfrm>
            <a:custGeom>
              <a:avLst/>
              <a:gdLst/>
              <a:ahLst/>
              <a:cxnLst/>
              <a:rect l="l" t="t" r="r" b="b"/>
              <a:pathLst>
                <a:path w="693" h="734" extrusionOk="0">
                  <a:moveTo>
                    <a:pt x="326" y="1"/>
                  </a:moveTo>
                  <a:cubicBezTo>
                    <a:pt x="122" y="1"/>
                    <a:pt x="0" y="164"/>
                    <a:pt x="0" y="367"/>
                  </a:cubicBezTo>
                  <a:cubicBezTo>
                    <a:pt x="0" y="571"/>
                    <a:pt x="122" y="733"/>
                    <a:pt x="326" y="733"/>
                  </a:cubicBezTo>
                  <a:cubicBezTo>
                    <a:pt x="529" y="73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0" name="Google Shape;1490;p41"/>
            <p:cNvSpPr/>
            <p:nvPr/>
          </p:nvSpPr>
          <p:spPr>
            <a:xfrm>
              <a:off x="-1431825" y="1031700"/>
              <a:ext cx="17325" cy="18350"/>
            </a:xfrm>
            <a:custGeom>
              <a:avLst/>
              <a:gdLst/>
              <a:ahLst/>
              <a:cxnLst/>
              <a:rect l="l" t="t" r="r" b="b"/>
              <a:pathLst>
                <a:path w="693" h="734" extrusionOk="0">
                  <a:moveTo>
                    <a:pt x="326" y="1"/>
                  </a:moveTo>
                  <a:cubicBezTo>
                    <a:pt x="123" y="1"/>
                    <a:pt x="0" y="164"/>
                    <a:pt x="0" y="367"/>
                  </a:cubicBezTo>
                  <a:cubicBezTo>
                    <a:pt x="0" y="571"/>
                    <a:pt x="123" y="733"/>
                    <a:pt x="326" y="733"/>
                  </a:cubicBezTo>
                  <a:cubicBezTo>
                    <a:pt x="530" y="73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1" name="Google Shape;1491;p41"/>
            <p:cNvSpPr/>
            <p:nvPr/>
          </p:nvSpPr>
          <p:spPr>
            <a:xfrm>
              <a:off x="-1383000" y="1031700"/>
              <a:ext cx="18350" cy="18350"/>
            </a:xfrm>
            <a:custGeom>
              <a:avLst/>
              <a:gdLst/>
              <a:ahLst/>
              <a:cxnLst/>
              <a:rect l="l" t="t" r="r" b="b"/>
              <a:pathLst>
                <a:path w="734" h="734" extrusionOk="0">
                  <a:moveTo>
                    <a:pt x="367" y="1"/>
                  </a:moveTo>
                  <a:cubicBezTo>
                    <a:pt x="164" y="1"/>
                    <a:pt x="1" y="164"/>
                    <a:pt x="1" y="367"/>
                  </a:cubicBezTo>
                  <a:cubicBezTo>
                    <a:pt x="1" y="571"/>
                    <a:pt x="164" y="733"/>
                    <a:pt x="367" y="733"/>
                  </a:cubicBezTo>
                  <a:cubicBezTo>
                    <a:pt x="571" y="73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2" name="Google Shape;1492;p41"/>
            <p:cNvSpPr/>
            <p:nvPr/>
          </p:nvSpPr>
          <p:spPr>
            <a:xfrm>
              <a:off x="-1582400" y="1076475"/>
              <a:ext cx="17325" cy="17325"/>
            </a:xfrm>
            <a:custGeom>
              <a:avLst/>
              <a:gdLst/>
              <a:ahLst/>
              <a:cxnLst/>
              <a:rect l="l" t="t" r="r" b="b"/>
              <a:pathLst>
                <a:path w="693" h="693" extrusionOk="0">
                  <a:moveTo>
                    <a:pt x="367" y="1"/>
                  </a:moveTo>
                  <a:cubicBezTo>
                    <a:pt x="163" y="1"/>
                    <a:pt x="0" y="123"/>
                    <a:pt x="0" y="326"/>
                  </a:cubicBezTo>
                  <a:cubicBezTo>
                    <a:pt x="0" y="570"/>
                    <a:pt x="163" y="692"/>
                    <a:pt x="367" y="692"/>
                  </a:cubicBezTo>
                  <a:cubicBezTo>
                    <a:pt x="570" y="692"/>
                    <a:pt x="692" y="570"/>
                    <a:pt x="692" y="326"/>
                  </a:cubicBezTo>
                  <a:cubicBezTo>
                    <a:pt x="692" y="20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3" name="Google Shape;1493;p41"/>
            <p:cNvSpPr/>
            <p:nvPr/>
          </p:nvSpPr>
          <p:spPr>
            <a:xfrm>
              <a:off x="-1532550"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29" y="692"/>
                    <a:pt x="692" y="570"/>
                    <a:pt x="692" y="326"/>
                  </a:cubicBezTo>
                  <a:cubicBezTo>
                    <a:pt x="692" y="20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4" name="Google Shape;1494;p41"/>
            <p:cNvSpPr/>
            <p:nvPr/>
          </p:nvSpPr>
          <p:spPr>
            <a:xfrm>
              <a:off x="-1481675" y="1076475"/>
              <a:ext cx="17325" cy="17325"/>
            </a:xfrm>
            <a:custGeom>
              <a:avLst/>
              <a:gdLst/>
              <a:ahLst/>
              <a:cxnLst/>
              <a:rect l="l" t="t" r="r" b="b"/>
              <a:pathLst>
                <a:path w="693" h="693" extrusionOk="0">
                  <a:moveTo>
                    <a:pt x="326" y="1"/>
                  </a:moveTo>
                  <a:cubicBezTo>
                    <a:pt x="122" y="1"/>
                    <a:pt x="0" y="123"/>
                    <a:pt x="0" y="326"/>
                  </a:cubicBezTo>
                  <a:cubicBezTo>
                    <a:pt x="0" y="570"/>
                    <a:pt x="122" y="692"/>
                    <a:pt x="326" y="692"/>
                  </a:cubicBezTo>
                  <a:cubicBezTo>
                    <a:pt x="529" y="692"/>
                    <a:pt x="692" y="570"/>
                    <a:pt x="692" y="326"/>
                  </a:cubicBezTo>
                  <a:cubicBezTo>
                    <a:pt x="692" y="20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5" name="Google Shape;1495;p41"/>
            <p:cNvSpPr/>
            <p:nvPr/>
          </p:nvSpPr>
          <p:spPr>
            <a:xfrm>
              <a:off x="-1431825" y="1076475"/>
              <a:ext cx="17325" cy="17325"/>
            </a:xfrm>
            <a:custGeom>
              <a:avLst/>
              <a:gdLst/>
              <a:ahLst/>
              <a:cxnLst/>
              <a:rect l="l" t="t" r="r" b="b"/>
              <a:pathLst>
                <a:path w="693" h="693" extrusionOk="0">
                  <a:moveTo>
                    <a:pt x="326" y="1"/>
                  </a:moveTo>
                  <a:cubicBezTo>
                    <a:pt x="123" y="1"/>
                    <a:pt x="0" y="123"/>
                    <a:pt x="0" y="326"/>
                  </a:cubicBezTo>
                  <a:cubicBezTo>
                    <a:pt x="0" y="570"/>
                    <a:pt x="123" y="692"/>
                    <a:pt x="326" y="692"/>
                  </a:cubicBezTo>
                  <a:cubicBezTo>
                    <a:pt x="530" y="692"/>
                    <a:pt x="692" y="570"/>
                    <a:pt x="692" y="326"/>
                  </a:cubicBezTo>
                  <a:cubicBezTo>
                    <a:pt x="692" y="20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6" name="Google Shape;1496;p41"/>
            <p:cNvSpPr/>
            <p:nvPr/>
          </p:nvSpPr>
          <p:spPr>
            <a:xfrm>
              <a:off x="-1383000" y="1076475"/>
              <a:ext cx="18350" cy="17325"/>
            </a:xfrm>
            <a:custGeom>
              <a:avLst/>
              <a:gdLst/>
              <a:ahLst/>
              <a:cxnLst/>
              <a:rect l="l" t="t" r="r" b="b"/>
              <a:pathLst>
                <a:path w="734" h="693" extrusionOk="0">
                  <a:moveTo>
                    <a:pt x="367" y="1"/>
                  </a:moveTo>
                  <a:cubicBezTo>
                    <a:pt x="164" y="1"/>
                    <a:pt x="1" y="123"/>
                    <a:pt x="1" y="326"/>
                  </a:cubicBezTo>
                  <a:cubicBezTo>
                    <a:pt x="1" y="570"/>
                    <a:pt x="164" y="692"/>
                    <a:pt x="367" y="692"/>
                  </a:cubicBezTo>
                  <a:cubicBezTo>
                    <a:pt x="571" y="692"/>
                    <a:pt x="733" y="570"/>
                    <a:pt x="733" y="326"/>
                  </a:cubicBezTo>
                  <a:cubicBezTo>
                    <a:pt x="733" y="20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7" name="Google Shape;1497;p41"/>
            <p:cNvSpPr/>
            <p:nvPr/>
          </p:nvSpPr>
          <p:spPr>
            <a:xfrm>
              <a:off x="-1582400" y="1122250"/>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8" name="Google Shape;1498;p41"/>
            <p:cNvSpPr/>
            <p:nvPr/>
          </p:nvSpPr>
          <p:spPr>
            <a:xfrm>
              <a:off x="-1532550"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9" name="Google Shape;1499;p41"/>
            <p:cNvSpPr/>
            <p:nvPr/>
          </p:nvSpPr>
          <p:spPr>
            <a:xfrm>
              <a:off x="-1481675" y="1122250"/>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0" name="Google Shape;1500;p41"/>
            <p:cNvSpPr/>
            <p:nvPr/>
          </p:nvSpPr>
          <p:spPr>
            <a:xfrm>
              <a:off x="-1431825" y="1122250"/>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1" name="Google Shape;1501;p41"/>
            <p:cNvSpPr/>
            <p:nvPr/>
          </p:nvSpPr>
          <p:spPr>
            <a:xfrm>
              <a:off x="-1383000" y="1122250"/>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2" name="Google Shape;1502;p41"/>
            <p:cNvSpPr/>
            <p:nvPr/>
          </p:nvSpPr>
          <p:spPr>
            <a:xfrm>
              <a:off x="-1582400" y="1169050"/>
              <a:ext cx="17325" cy="18350"/>
            </a:xfrm>
            <a:custGeom>
              <a:avLst/>
              <a:gdLst/>
              <a:ahLst/>
              <a:cxnLst/>
              <a:rect l="l" t="t" r="r" b="b"/>
              <a:pathLst>
                <a:path w="693" h="734" extrusionOk="0">
                  <a:moveTo>
                    <a:pt x="367" y="1"/>
                  </a:moveTo>
                  <a:cubicBezTo>
                    <a:pt x="163" y="1"/>
                    <a:pt x="0" y="164"/>
                    <a:pt x="0" y="367"/>
                  </a:cubicBezTo>
                  <a:cubicBezTo>
                    <a:pt x="0" y="571"/>
                    <a:pt x="163" y="734"/>
                    <a:pt x="367" y="734"/>
                  </a:cubicBezTo>
                  <a:cubicBezTo>
                    <a:pt x="570" y="734"/>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3" name="Google Shape;1503;p41"/>
            <p:cNvSpPr/>
            <p:nvPr/>
          </p:nvSpPr>
          <p:spPr>
            <a:xfrm>
              <a:off x="-1532550"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29" y="734"/>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4" name="Google Shape;1504;p41"/>
            <p:cNvSpPr/>
            <p:nvPr/>
          </p:nvSpPr>
          <p:spPr>
            <a:xfrm>
              <a:off x="-1481675" y="1169050"/>
              <a:ext cx="17325" cy="18350"/>
            </a:xfrm>
            <a:custGeom>
              <a:avLst/>
              <a:gdLst/>
              <a:ahLst/>
              <a:cxnLst/>
              <a:rect l="l" t="t" r="r" b="b"/>
              <a:pathLst>
                <a:path w="693" h="734" extrusionOk="0">
                  <a:moveTo>
                    <a:pt x="326" y="1"/>
                  </a:moveTo>
                  <a:cubicBezTo>
                    <a:pt x="122" y="1"/>
                    <a:pt x="0" y="164"/>
                    <a:pt x="0" y="367"/>
                  </a:cubicBezTo>
                  <a:cubicBezTo>
                    <a:pt x="0" y="571"/>
                    <a:pt x="122" y="734"/>
                    <a:pt x="326" y="734"/>
                  </a:cubicBezTo>
                  <a:cubicBezTo>
                    <a:pt x="529" y="734"/>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5" name="Google Shape;1505;p41"/>
            <p:cNvSpPr/>
            <p:nvPr/>
          </p:nvSpPr>
          <p:spPr>
            <a:xfrm>
              <a:off x="-1431825" y="1169050"/>
              <a:ext cx="17325" cy="18350"/>
            </a:xfrm>
            <a:custGeom>
              <a:avLst/>
              <a:gdLst/>
              <a:ahLst/>
              <a:cxnLst/>
              <a:rect l="l" t="t" r="r" b="b"/>
              <a:pathLst>
                <a:path w="693" h="734" extrusionOk="0">
                  <a:moveTo>
                    <a:pt x="326" y="1"/>
                  </a:moveTo>
                  <a:cubicBezTo>
                    <a:pt x="123" y="1"/>
                    <a:pt x="0" y="164"/>
                    <a:pt x="0" y="367"/>
                  </a:cubicBezTo>
                  <a:cubicBezTo>
                    <a:pt x="0" y="571"/>
                    <a:pt x="123" y="734"/>
                    <a:pt x="326" y="734"/>
                  </a:cubicBezTo>
                  <a:cubicBezTo>
                    <a:pt x="530" y="734"/>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6" name="Google Shape;1506;p41"/>
            <p:cNvSpPr/>
            <p:nvPr/>
          </p:nvSpPr>
          <p:spPr>
            <a:xfrm>
              <a:off x="-1383000" y="1169050"/>
              <a:ext cx="18350" cy="18350"/>
            </a:xfrm>
            <a:custGeom>
              <a:avLst/>
              <a:gdLst/>
              <a:ahLst/>
              <a:cxnLst/>
              <a:rect l="l" t="t" r="r" b="b"/>
              <a:pathLst>
                <a:path w="734" h="734" extrusionOk="0">
                  <a:moveTo>
                    <a:pt x="367" y="1"/>
                  </a:moveTo>
                  <a:cubicBezTo>
                    <a:pt x="164" y="1"/>
                    <a:pt x="1" y="164"/>
                    <a:pt x="1" y="367"/>
                  </a:cubicBezTo>
                  <a:cubicBezTo>
                    <a:pt x="1" y="571"/>
                    <a:pt x="164" y="734"/>
                    <a:pt x="367" y="734"/>
                  </a:cubicBezTo>
                  <a:cubicBezTo>
                    <a:pt x="571" y="734"/>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7" name="Google Shape;1507;p41"/>
            <p:cNvSpPr/>
            <p:nvPr/>
          </p:nvSpPr>
          <p:spPr>
            <a:xfrm>
              <a:off x="-1582400" y="1214850"/>
              <a:ext cx="17325" cy="18325"/>
            </a:xfrm>
            <a:custGeom>
              <a:avLst/>
              <a:gdLst/>
              <a:ahLst/>
              <a:cxnLst/>
              <a:rect l="l" t="t" r="r" b="b"/>
              <a:pathLst>
                <a:path w="693" h="733" extrusionOk="0">
                  <a:moveTo>
                    <a:pt x="367" y="0"/>
                  </a:moveTo>
                  <a:cubicBezTo>
                    <a:pt x="163" y="0"/>
                    <a:pt x="0" y="163"/>
                    <a:pt x="0" y="367"/>
                  </a:cubicBezTo>
                  <a:cubicBezTo>
                    <a:pt x="0" y="570"/>
                    <a:pt x="163" y="733"/>
                    <a:pt x="367" y="733"/>
                  </a:cubicBezTo>
                  <a:cubicBezTo>
                    <a:pt x="570" y="733"/>
                    <a:pt x="692" y="570"/>
                    <a:pt x="692" y="367"/>
                  </a:cubicBezTo>
                  <a:cubicBezTo>
                    <a:pt x="692" y="163"/>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8" name="Google Shape;1508;p41"/>
            <p:cNvSpPr/>
            <p:nvPr/>
          </p:nvSpPr>
          <p:spPr>
            <a:xfrm>
              <a:off x="-1532550"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29" y="733"/>
                    <a:pt x="692" y="570"/>
                    <a:pt x="692" y="367"/>
                  </a:cubicBezTo>
                  <a:cubicBezTo>
                    <a:pt x="692" y="163"/>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9" name="Google Shape;1509;p41"/>
            <p:cNvSpPr/>
            <p:nvPr/>
          </p:nvSpPr>
          <p:spPr>
            <a:xfrm>
              <a:off x="-1481675" y="1214850"/>
              <a:ext cx="17325" cy="18325"/>
            </a:xfrm>
            <a:custGeom>
              <a:avLst/>
              <a:gdLst/>
              <a:ahLst/>
              <a:cxnLst/>
              <a:rect l="l" t="t" r="r" b="b"/>
              <a:pathLst>
                <a:path w="693" h="733" extrusionOk="0">
                  <a:moveTo>
                    <a:pt x="326" y="0"/>
                  </a:moveTo>
                  <a:cubicBezTo>
                    <a:pt x="122" y="0"/>
                    <a:pt x="0" y="163"/>
                    <a:pt x="0" y="367"/>
                  </a:cubicBezTo>
                  <a:cubicBezTo>
                    <a:pt x="0" y="570"/>
                    <a:pt x="122" y="733"/>
                    <a:pt x="326" y="733"/>
                  </a:cubicBezTo>
                  <a:cubicBezTo>
                    <a:pt x="529" y="733"/>
                    <a:pt x="692" y="570"/>
                    <a:pt x="692" y="367"/>
                  </a:cubicBezTo>
                  <a:cubicBezTo>
                    <a:pt x="692" y="163"/>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0" name="Google Shape;1510;p41"/>
            <p:cNvSpPr/>
            <p:nvPr/>
          </p:nvSpPr>
          <p:spPr>
            <a:xfrm>
              <a:off x="-1431825" y="1214850"/>
              <a:ext cx="17325" cy="18325"/>
            </a:xfrm>
            <a:custGeom>
              <a:avLst/>
              <a:gdLst/>
              <a:ahLst/>
              <a:cxnLst/>
              <a:rect l="l" t="t" r="r" b="b"/>
              <a:pathLst>
                <a:path w="693" h="733" extrusionOk="0">
                  <a:moveTo>
                    <a:pt x="326" y="0"/>
                  </a:moveTo>
                  <a:cubicBezTo>
                    <a:pt x="123" y="0"/>
                    <a:pt x="0" y="163"/>
                    <a:pt x="0" y="367"/>
                  </a:cubicBezTo>
                  <a:cubicBezTo>
                    <a:pt x="0" y="570"/>
                    <a:pt x="123" y="733"/>
                    <a:pt x="326" y="733"/>
                  </a:cubicBezTo>
                  <a:cubicBezTo>
                    <a:pt x="530" y="733"/>
                    <a:pt x="692" y="570"/>
                    <a:pt x="692" y="367"/>
                  </a:cubicBezTo>
                  <a:cubicBezTo>
                    <a:pt x="692" y="163"/>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1" name="Google Shape;1511;p41"/>
            <p:cNvSpPr/>
            <p:nvPr/>
          </p:nvSpPr>
          <p:spPr>
            <a:xfrm>
              <a:off x="-1383000" y="1214850"/>
              <a:ext cx="18350" cy="18325"/>
            </a:xfrm>
            <a:custGeom>
              <a:avLst/>
              <a:gdLst/>
              <a:ahLst/>
              <a:cxnLst/>
              <a:rect l="l" t="t" r="r" b="b"/>
              <a:pathLst>
                <a:path w="734" h="733" extrusionOk="0">
                  <a:moveTo>
                    <a:pt x="367" y="0"/>
                  </a:moveTo>
                  <a:cubicBezTo>
                    <a:pt x="164" y="0"/>
                    <a:pt x="1" y="163"/>
                    <a:pt x="1" y="367"/>
                  </a:cubicBezTo>
                  <a:cubicBezTo>
                    <a:pt x="1" y="570"/>
                    <a:pt x="164" y="733"/>
                    <a:pt x="367" y="733"/>
                  </a:cubicBezTo>
                  <a:cubicBezTo>
                    <a:pt x="571" y="733"/>
                    <a:pt x="733" y="570"/>
                    <a:pt x="733" y="367"/>
                  </a:cubicBezTo>
                  <a:cubicBezTo>
                    <a:pt x="733" y="163"/>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2" name="Google Shape;1512;p41"/>
            <p:cNvSpPr/>
            <p:nvPr/>
          </p:nvSpPr>
          <p:spPr>
            <a:xfrm>
              <a:off x="-1582400" y="1260625"/>
              <a:ext cx="17325" cy="18350"/>
            </a:xfrm>
            <a:custGeom>
              <a:avLst/>
              <a:gdLst/>
              <a:ahLst/>
              <a:cxnLst/>
              <a:rect l="l" t="t" r="r" b="b"/>
              <a:pathLst>
                <a:path w="693" h="734" extrusionOk="0">
                  <a:moveTo>
                    <a:pt x="367" y="1"/>
                  </a:moveTo>
                  <a:cubicBezTo>
                    <a:pt x="163" y="1"/>
                    <a:pt x="0" y="163"/>
                    <a:pt x="0" y="367"/>
                  </a:cubicBezTo>
                  <a:cubicBezTo>
                    <a:pt x="0" y="570"/>
                    <a:pt x="163" y="733"/>
                    <a:pt x="367" y="733"/>
                  </a:cubicBezTo>
                  <a:cubicBezTo>
                    <a:pt x="570" y="733"/>
                    <a:pt x="692" y="570"/>
                    <a:pt x="692" y="367"/>
                  </a:cubicBezTo>
                  <a:cubicBezTo>
                    <a:pt x="692" y="163"/>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3" name="Google Shape;1513;p41"/>
            <p:cNvSpPr/>
            <p:nvPr/>
          </p:nvSpPr>
          <p:spPr>
            <a:xfrm>
              <a:off x="-1532550"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29" y="733"/>
                    <a:pt x="692" y="570"/>
                    <a:pt x="692" y="367"/>
                  </a:cubicBezTo>
                  <a:cubicBezTo>
                    <a:pt x="692" y="163"/>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4" name="Google Shape;1514;p41"/>
            <p:cNvSpPr/>
            <p:nvPr/>
          </p:nvSpPr>
          <p:spPr>
            <a:xfrm>
              <a:off x="-1481675" y="1260625"/>
              <a:ext cx="17325" cy="18350"/>
            </a:xfrm>
            <a:custGeom>
              <a:avLst/>
              <a:gdLst/>
              <a:ahLst/>
              <a:cxnLst/>
              <a:rect l="l" t="t" r="r" b="b"/>
              <a:pathLst>
                <a:path w="693" h="734" extrusionOk="0">
                  <a:moveTo>
                    <a:pt x="326" y="1"/>
                  </a:moveTo>
                  <a:cubicBezTo>
                    <a:pt x="122" y="1"/>
                    <a:pt x="0" y="163"/>
                    <a:pt x="0" y="367"/>
                  </a:cubicBezTo>
                  <a:cubicBezTo>
                    <a:pt x="0" y="570"/>
                    <a:pt x="122" y="733"/>
                    <a:pt x="326" y="733"/>
                  </a:cubicBezTo>
                  <a:cubicBezTo>
                    <a:pt x="529" y="733"/>
                    <a:pt x="692" y="570"/>
                    <a:pt x="692" y="367"/>
                  </a:cubicBezTo>
                  <a:cubicBezTo>
                    <a:pt x="692" y="163"/>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5" name="Google Shape;1515;p41"/>
            <p:cNvSpPr/>
            <p:nvPr/>
          </p:nvSpPr>
          <p:spPr>
            <a:xfrm>
              <a:off x="-1431825" y="1260625"/>
              <a:ext cx="17325" cy="18350"/>
            </a:xfrm>
            <a:custGeom>
              <a:avLst/>
              <a:gdLst/>
              <a:ahLst/>
              <a:cxnLst/>
              <a:rect l="l" t="t" r="r" b="b"/>
              <a:pathLst>
                <a:path w="693" h="734" extrusionOk="0">
                  <a:moveTo>
                    <a:pt x="326" y="1"/>
                  </a:moveTo>
                  <a:cubicBezTo>
                    <a:pt x="123" y="1"/>
                    <a:pt x="0" y="163"/>
                    <a:pt x="0" y="367"/>
                  </a:cubicBezTo>
                  <a:cubicBezTo>
                    <a:pt x="0" y="570"/>
                    <a:pt x="123" y="733"/>
                    <a:pt x="326" y="733"/>
                  </a:cubicBezTo>
                  <a:cubicBezTo>
                    <a:pt x="530" y="733"/>
                    <a:pt x="692" y="570"/>
                    <a:pt x="692" y="367"/>
                  </a:cubicBezTo>
                  <a:cubicBezTo>
                    <a:pt x="692" y="163"/>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6" name="Google Shape;1516;p41"/>
            <p:cNvSpPr/>
            <p:nvPr/>
          </p:nvSpPr>
          <p:spPr>
            <a:xfrm>
              <a:off x="-1383000" y="1260625"/>
              <a:ext cx="18350" cy="18350"/>
            </a:xfrm>
            <a:custGeom>
              <a:avLst/>
              <a:gdLst/>
              <a:ahLst/>
              <a:cxnLst/>
              <a:rect l="l" t="t" r="r" b="b"/>
              <a:pathLst>
                <a:path w="734" h="734" extrusionOk="0">
                  <a:moveTo>
                    <a:pt x="367" y="1"/>
                  </a:moveTo>
                  <a:cubicBezTo>
                    <a:pt x="164" y="1"/>
                    <a:pt x="1" y="163"/>
                    <a:pt x="1" y="367"/>
                  </a:cubicBezTo>
                  <a:cubicBezTo>
                    <a:pt x="1" y="570"/>
                    <a:pt x="164" y="733"/>
                    <a:pt x="367" y="733"/>
                  </a:cubicBezTo>
                  <a:cubicBezTo>
                    <a:pt x="571" y="733"/>
                    <a:pt x="733" y="570"/>
                    <a:pt x="733" y="367"/>
                  </a:cubicBezTo>
                  <a:cubicBezTo>
                    <a:pt x="733" y="163"/>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7" name="Google Shape;1517;p41"/>
            <p:cNvSpPr/>
            <p:nvPr/>
          </p:nvSpPr>
          <p:spPr>
            <a:xfrm>
              <a:off x="-1582400" y="1305400"/>
              <a:ext cx="17325" cy="17325"/>
            </a:xfrm>
            <a:custGeom>
              <a:avLst/>
              <a:gdLst/>
              <a:ahLst/>
              <a:cxnLst/>
              <a:rect l="l" t="t" r="r" b="b"/>
              <a:pathLst>
                <a:path w="693" h="693" extrusionOk="0">
                  <a:moveTo>
                    <a:pt x="367" y="0"/>
                  </a:moveTo>
                  <a:cubicBezTo>
                    <a:pt x="163" y="0"/>
                    <a:pt x="0" y="122"/>
                    <a:pt x="0" y="367"/>
                  </a:cubicBezTo>
                  <a:cubicBezTo>
                    <a:pt x="0" y="570"/>
                    <a:pt x="163" y="692"/>
                    <a:pt x="367" y="692"/>
                  </a:cubicBezTo>
                  <a:cubicBezTo>
                    <a:pt x="570" y="692"/>
                    <a:pt x="692" y="570"/>
                    <a:pt x="692" y="367"/>
                  </a:cubicBezTo>
                  <a:cubicBezTo>
                    <a:pt x="692" y="204"/>
                    <a:pt x="570"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8" name="Google Shape;1518;p41"/>
            <p:cNvSpPr/>
            <p:nvPr/>
          </p:nvSpPr>
          <p:spPr>
            <a:xfrm>
              <a:off x="-1532550"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29" y="692"/>
                    <a:pt x="692" y="570"/>
                    <a:pt x="692" y="367"/>
                  </a:cubicBezTo>
                  <a:cubicBezTo>
                    <a:pt x="692" y="204"/>
                    <a:pt x="57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9" name="Google Shape;1519;p41"/>
            <p:cNvSpPr/>
            <p:nvPr/>
          </p:nvSpPr>
          <p:spPr>
            <a:xfrm>
              <a:off x="-1481675" y="1305400"/>
              <a:ext cx="17325" cy="17325"/>
            </a:xfrm>
            <a:custGeom>
              <a:avLst/>
              <a:gdLst/>
              <a:ahLst/>
              <a:cxnLst/>
              <a:rect l="l" t="t" r="r" b="b"/>
              <a:pathLst>
                <a:path w="693" h="693" extrusionOk="0">
                  <a:moveTo>
                    <a:pt x="326" y="0"/>
                  </a:moveTo>
                  <a:cubicBezTo>
                    <a:pt x="122" y="0"/>
                    <a:pt x="0" y="122"/>
                    <a:pt x="0" y="367"/>
                  </a:cubicBezTo>
                  <a:cubicBezTo>
                    <a:pt x="0" y="570"/>
                    <a:pt x="122" y="692"/>
                    <a:pt x="326" y="692"/>
                  </a:cubicBezTo>
                  <a:cubicBezTo>
                    <a:pt x="529" y="692"/>
                    <a:pt x="692" y="570"/>
                    <a:pt x="692" y="367"/>
                  </a:cubicBezTo>
                  <a:cubicBezTo>
                    <a:pt x="692" y="204"/>
                    <a:pt x="529"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0" name="Google Shape;1520;p41"/>
            <p:cNvSpPr/>
            <p:nvPr/>
          </p:nvSpPr>
          <p:spPr>
            <a:xfrm>
              <a:off x="-1431825" y="1305400"/>
              <a:ext cx="17325" cy="17325"/>
            </a:xfrm>
            <a:custGeom>
              <a:avLst/>
              <a:gdLst/>
              <a:ahLst/>
              <a:cxnLst/>
              <a:rect l="l" t="t" r="r" b="b"/>
              <a:pathLst>
                <a:path w="693" h="693" extrusionOk="0">
                  <a:moveTo>
                    <a:pt x="326" y="0"/>
                  </a:moveTo>
                  <a:cubicBezTo>
                    <a:pt x="123" y="0"/>
                    <a:pt x="0" y="122"/>
                    <a:pt x="0" y="367"/>
                  </a:cubicBezTo>
                  <a:cubicBezTo>
                    <a:pt x="0" y="570"/>
                    <a:pt x="123" y="692"/>
                    <a:pt x="326" y="692"/>
                  </a:cubicBezTo>
                  <a:cubicBezTo>
                    <a:pt x="530" y="692"/>
                    <a:pt x="692" y="570"/>
                    <a:pt x="692" y="367"/>
                  </a:cubicBezTo>
                  <a:cubicBezTo>
                    <a:pt x="692" y="204"/>
                    <a:pt x="530" y="0"/>
                    <a:pt x="32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1" name="Google Shape;1521;p41"/>
            <p:cNvSpPr/>
            <p:nvPr/>
          </p:nvSpPr>
          <p:spPr>
            <a:xfrm>
              <a:off x="-1383000" y="1305400"/>
              <a:ext cx="18350" cy="17325"/>
            </a:xfrm>
            <a:custGeom>
              <a:avLst/>
              <a:gdLst/>
              <a:ahLst/>
              <a:cxnLst/>
              <a:rect l="l" t="t" r="r" b="b"/>
              <a:pathLst>
                <a:path w="734" h="693" extrusionOk="0">
                  <a:moveTo>
                    <a:pt x="367" y="0"/>
                  </a:moveTo>
                  <a:cubicBezTo>
                    <a:pt x="164" y="0"/>
                    <a:pt x="1" y="122"/>
                    <a:pt x="1" y="367"/>
                  </a:cubicBezTo>
                  <a:cubicBezTo>
                    <a:pt x="1" y="570"/>
                    <a:pt x="164" y="692"/>
                    <a:pt x="367" y="692"/>
                  </a:cubicBezTo>
                  <a:cubicBezTo>
                    <a:pt x="571" y="692"/>
                    <a:pt x="733" y="570"/>
                    <a:pt x="733" y="367"/>
                  </a:cubicBezTo>
                  <a:cubicBezTo>
                    <a:pt x="733" y="204"/>
                    <a:pt x="571" y="0"/>
                    <a:pt x="3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2" name="Google Shape;1522;p41"/>
            <p:cNvSpPr/>
            <p:nvPr/>
          </p:nvSpPr>
          <p:spPr>
            <a:xfrm>
              <a:off x="-1582400" y="1351175"/>
              <a:ext cx="17325" cy="17325"/>
            </a:xfrm>
            <a:custGeom>
              <a:avLst/>
              <a:gdLst/>
              <a:ahLst/>
              <a:cxnLst/>
              <a:rect l="l" t="t" r="r" b="b"/>
              <a:pathLst>
                <a:path w="693" h="693" extrusionOk="0">
                  <a:moveTo>
                    <a:pt x="367" y="1"/>
                  </a:moveTo>
                  <a:cubicBezTo>
                    <a:pt x="163" y="1"/>
                    <a:pt x="0" y="164"/>
                    <a:pt x="0" y="367"/>
                  </a:cubicBezTo>
                  <a:cubicBezTo>
                    <a:pt x="0" y="571"/>
                    <a:pt x="163" y="693"/>
                    <a:pt x="367" y="693"/>
                  </a:cubicBezTo>
                  <a:cubicBezTo>
                    <a:pt x="570" y="693"/>
                    <a:pt x="692" y="571"/>
                    <a:pt x="692" y="367"/>
                  </a:cubicBezTo>
                  <a:cubicBezTo>
                    <a:pt x="692" y="164"/>
                    <a:pt x="570"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3" name="Google Shape;1523;p41"/>
            <p:cNvSpPr/>
            <p:nvPr/>
          </p:nvSpPr>
          <p:spPr>
            <a:xfrm>
              <a:off x="-1532550"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29" y="693"/>
                    <a:pt x="692" y="571"/>
                    <a:pt x="692" y="367"/>
                  </a:cubicBezTo>
                  <a:cubicBezTo>
                    <a:pt x="692" y="164"/>
                    <a:pt x="57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4" name="Google Shape;1524;p41"/>
            <p:cNvSpPr/>
            <p:nvPr/>
          </p:nvSpPr>
          <p:spPr>
            <a:xfrm>
              <a:off x="-1481675" y="1351175"/>
              <a:ext cx="17325" cy="17325"/>
            </a:xfrm>
            <a:custGeom>
              <a:avLst/>
              <a:gdLst/>
              <a:ahLst/>
              <a:cxnLst/>
              <a:rect l="l" t="t" r="r" b="b"/>
              <a:pathLst>
                <a:path w="693" h="693" extrusionOk="0">
                  <a:moveTo>
                    <a:pt x="326" y="1"/>
                  </a:moveTo>
                  <a:cubicBezTo>
                    <a:pt x="122" y="1"/>
                    <a:pt x="0" y="164"/>
                    <a:pt x="0" y="367"/>
                  </a:cubicBezTo>
                  <a:cubicBezTo>
                    <a:pt x="0" y="571"/>
                    <a:pt x="122" y="693"/>
                    <a:pt x="326" y="693"/>
                  </a:cubicBezTo>
                  <a:cubicBezTo>
                    <a:pt x="529" y="693"/>
                    <a:pt x="692" y="571"/>
                    <a:pt x="692" y="367"/>
                  </a:cubicBezTo>
                  <a:cubicBezTo>
                    <a:pt x="692" y="164"/>
                    <a:pt x="529"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5" name="Google Shape;1525;p41"/>
            <p:cNvSpPr/>
            <p:nvPr/>
          </p:nvSpPr>
          <p:spPr>
            <a:xfrm>
              <a:off x="-1431825" y="1351175"/>
              <a:ext cx="17325" cy="17325"/>
            </a:xfrm>
            <a:custGeom>
              <a:avLst/>
              <a:gdLst/>
              <a:ahLst/>
              <a:cxnLst/>
              <a:rect l="l" t="t" r="r" b="b"/>
              <a:pathLst>
                <a:path w="693" h="693" extrusionOk="0">
                  <a:moveTo>
                    <a:pt x="326" y="1"/>
                  </a:moveTo>
                  <a:cubicBezTo>
                    <a:pt x="123" y="1"/>
                    <a:pt x="0" y="164"/>
                    <a:pt x="0" y="367"/>
                  </a:cubicBezTo>
                  <a:cubicBezTo>
                    <a:pt x="0" y="571"/>
                    <a:pt x="123" y="693"/>
                    <a:pt x="326" y="693"/>
                  </a:cubicBezTo>
                  <a:cubicBezTo>
                    <a:pt x="530" y="693"/>
                    <a:pt x="692" y="571"/>
                    <a:pt x="692" y="367"/>
                  </a:cubicBezTo>
                  <a:cubicBezTo>
                    <a:pt x="692" y="164"/>
                    <a:pt x="530" y="1"/>
                    <a:pt x="3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6" name="Google Shape;1526;p41"/>
            <p:cNvSpPr/>
            <p:nvPr/>
          </p:nvSpPr>
          <p:spPr>
            <a:xfrm>
              <a:off x="-1383000" y="1351175"/>
              <a:ext cx="18350" cy="17325"/>
            </a:xfrm>
            <a:custGeom>
              <a:avLst/>
              <a:gdLst/>
              <a:ahLst/>
              <a:cxnLst/>
              <a:rect l="l" t="t" r="r" b="b"/>
              <a:pathLst>
                <a:path w="734" h="693" extrusionOk="0">
                  <a:moveTo>
                    <a:pt x="367" y="1"/>
                  </a:moveTo>
                  <a:cubicBezTo>
                    <a:pt x="164" y="1"/>
                    <a:pt x="1" y="164"/>
                    <a:pt x="1" y="367"/>
                  </a:cubicBezTo>
                  <a:cubicBezTo>
                    <a:pt x="1" y="571"/>
                    <a:pt x="164" y="693"/>
                    <a:pt x="367" y="693"/>
                  </a:cubicBezTo>
                  <a:cubicBezTo>
                    <a:pt x="571" y="693"/>
                    <a:pt x="733" y="571"/>
                    <a:pt x="733" y="367"/>
                  </a:cubicBezTo>
                  <a:cubicBezTo>
                    <a:pt x="733" y="164"/>
                    <a:pt x="571" y="1"/>
                    <a:pt x="3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p53"/>
          <p:cNvSpPr/>
          <p:nvPr/>
        </p:nvSpPr>
        <p:spPr>
          <a:xfrm>
            <a:off x="6539345" y="0"/>
            <a:ext cx="5652655" cy="6858000"/>
          </a:xfrm>
          <a:prstGeom prst="rect">
            <a:avLst/>
          </a:prstGeom>
          <a:solidFill>
            <a:srgbClr val="5387E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2175" name="Google Shape;2175;p53"/>
          <p:cNvGrpSpPr/>
          <p:nvPr/>
        </p:nvGrpSpPr>
        <p:grpSpPr>
          <a:xfrm>
            <a:off x="10431914" y="141140"/>
            <a:ext cx="1618247" cy="1486160"/>
            <a:chOff x="1875850" y="163850"/>
            <a:chExt cx="685775" cy="629800"/>
          </a:xfrm>
        </p:grpSpPr>
        <p:sp>
          <p:nvSpPr>
            <p:cNvPr id="2176" name="Google Shape;2176;p53"/>
            <p:cNvSpPr/>
            <p:nvPr/>
          </p:nvSpPr>
          <p:spPr>
            <a:xfrm>
              <a:off x="1875850" y="163850"/>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7" name="Google Shape;2177;p53"/>
            <p:cNvSpPr/>
            <p:nvPr/>
          </p:nvSpPr>
          <p:spPr>
            <a:xfrm>
              <a:off x="20335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8" name="Google Shape;2178;p53"/>
            <p:cNvSpPr/>
            <p:nvPr/>
          </p:nvSpPr>
          <p:spPr>
            <a:xfrm>
              <a:off x="2191250" y="163850"/>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9" name="Google Shape;2179;p53"/>
            <p:cNvSpPr/>
            <p:nvPr/>
          </p:nvSpPr>
          <p:spPr>
            <a:xfrm>
              <a:off x="2347925" y="163850"/>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0" name="Google Shape;2180;p53"/>
            <p:cNvSpPr/>
            <p:nvPr/>
          </p:nvSpPr>
          <p:spPr>
            <a:xfrm>
              <a:off x="2504600" y="163850"/>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1" name="Google Shape;2181;p53"/>
            <p:cNvSpPr/>
            <p:nvPr/>
          </p:nvSpPr>
          <p:spPr>
            <a:xfrm>
              <a:off x="1875850" y="307300"/>
              <a:ext cx="55975" cy="55975"/>
            </a:xfrm>
            <a:custGeom>
              <a:avLst/>
              <a:gdLst/>
              <a:ahLst/>
              <a:cxnLst/>
              <a:rect l="l" t="t" r="r" b="b"/>
              <a:pathLst>
                <a:path w="2239" h="2239" extrusionOk="0">
                  <a:moveTo>
                    <a:pt x="1099" y="0"/>
                  </a:moveTo>
                  <a:cubicBezTo>
                    <a:pt x="488" y="0"/>
                    <a:pt x="0" y="489"/>
                    <a:pt x="0" y="1099"/>
                  </a:cubicBezTo>
                  <a:cubicBezTo>
                    <a:pt x="0" y="1710"/>
                    <a:pt x="488" y="2239"/>
                    <a:pt x="1099" y="2239"/>
                  </a:cubicBezTo>
                  <a:cubicBezTo>
                    <a:pt x="1709" y="2239"/>
                    <a:pt x="2238" y="1710"/>
                    <a:pt x="2238" y="1099"/>
                  </a:cubicBezTo>
                  <a:cubicBezTo>
                    <a:pt x="2238" y="48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2" name="Google Shape;2182;p53"/>
            <p:cNvSpPr/>
            <p:nvPr/>
          </p:nvSpPr>
          <p:spPr>
            <a:xfrm>
              <a:off x="2033550" y="306275"/>
              <a:ext cx="55975" cy="56000"/>
            </a:xfrm>
            <a:custGeom>
              <a:avLst/>
              <a:gdLst/>
              <a:ahLst/>
              <a:cxnLst/>
              <a:rect l="l" t="t" r="r" b="b"/>
              <a:pathLst>
                <a:path w="2239" h="2240" extrusionOk="0">
                  <a:moveTo>
                    <a:pt x="1099" y="1"/>
                  </a:moveTo>
                  <a:cubicBezTo>
                    <a:pt x="489" y="1"/>
                    <a:pt x="0" y="530"/>
                    <a:pt x="0" y="1140"/>
                  </a:cubicBezTo>
                  <a:cubicBezTo>
                    <a:pt x="0" y="1751"/>
                    <a:pt x="489" y="2239"/>
                    <a:pt x="1099" y="2239"/>
                  </a:cubicBezTo>
                  <a:cubicBezTo>
                    <a:pt x="1709" y="2239"/>
                    <a:pt x="2239" y="1751"/>
                    <a:pt x="2239" y="1140"/>
                  </a:cubicBezTo>
                  <a:cubicBezTo>
                    <a:pt x="2239" y="530"/>
                    <a:pt x="1709" y="1"/>
                    <a:pt x="1099"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3" name="Google Shape;2183;p53"/>
            <p:cNvSpPr/>
            <p:nvPr/>
          </p:nvSpPr>
          <p:spPr>
            <a:xfrm>
              <a:off x="2191250" y="307300"/>
              <a:ext cx="55975" cy="55975"/>
            </a:xfrm>
            <a:custGeom>
              <a:avLst/>
              <a:gdLst/>
              <a:ahLst/>
              <a:cxnLst/>
              <a:rect l="l" t="t" r="r" b="b"/>
              <a:pathLst>
                <a:path w="2239" h="2239" extrusionOk="0">
                  <a:moveTo>
                    <a:pt x="1099" y="0"/>
                  </a:moveTo>
                  <a:cubicBezTo>
                    <a:pt x="489" y="0"/>
                    <a:pt x="0" y="489"/>
                    <a:pt x="0" y="1099"/>
                  </a:cubicBezTo>
                  <a:cubicBezTo>
                    <a:pt x="0"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4" name="Google Shape;2184;p53"/>
            <p:cNvSpPr/>
            <p:nvPr/>
          </p:nvSpPr>
          <p:spPr>
            <a:xfrm>
              <a:off x="2347925" y="307300"/>
              <a:ext cx="55975" cy="55975"/>
            </a:xfrm>
            <a:custGeom>
              <a:avLst/>
              <a:gdLst/>
              <a:ahLst/>
              <a:cxnLst/>
              <a:rect l="l" t="t" r="r" b="b"/>
              <a:pathLst>
                <a:path w="2239" h="2239" extrusionOk="0">
                  <a:moveTo>
                    <a:pt x="1099" y="0"/>
                  </a:moveTo>
                  <a:cubicBezTo>
                    <a:pt x="489" y="0"/>
                    <a:pt x="1" y="489"/>
                    <a:pt x="1" y="1099"/>
                  </a:cubicBezTo>
                  <a:cubicBezTo>
                    <a:pt x="1" y="1710"/>
                    <a:pt x="489" y="2239"/>
                    <a:pt x="1099" y="2239"/>
                  </a:cubicBezTo>
                  <a:cubicBezTo>
                    <a:pt x="1710" y="2239"/>
                    <a:pt x="2239" y="1710"/>
                    <a:pt x="2239" y="1099"/>
                  </a:cubicBezTo>
                  <a:cubicBezTo>
                    <a:pt x="2239" y="48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5" name="Google Shape;2185;p53"/>
            <p:cNvSpPr/>
            <p:nvPr/>
          </p:nvSpPr>
          <p:spPr>
            <a:xfrm>
              <a:off x="2504600" y="307300"/>
              <a:ext cx="57025" cy="55975"/>
            </a:xfrm>
            <a:custGeom>
              <a:avLst/>
              <a:gdLst/>
              <a:ahLst/>
              <a:cxnLst/>
              <a:rect l="l" t="t" r="r" b="b"/>
              <a:pathLst>
                <a:path w="2281" h="2239" extrusionOk="0">
                  <a:moveTo>
                    <a:pt x="1140" y="0"/>
                  </a:moveTo>
                  <a:cubicBezTo>
                    <a:pt x="530" y="0"/>
                    <a:pt x="1" y="489"/>
                    <a:pt x="1" y="1099"/>
                  </a:cubicBezTo>
                  <a:cubicBezTo>
                    <a:pt x="1" y="1710"/>
                    <a:pt x="530" y="2239"/>
                    <a:pt x="1140" y="2239"/>
                  </a:cubicBezTo>
                  <a:cubicBezTo>
                    <a:pt x="1751" y="2239"/>
                    <a:pt x="2280" y="1710"/>
                    <a:pt x="2280" y="1099"/>
                  </a:cubicBezTo>
                  <a:cubicBezTo>
                    <a:pt x="2280" y="489"/>
                    <a:pt x="1751" y="0"/>
                    <a:pt x="1140"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6" name="Google Shape;2186;p53"/>
            <p:cNvSpPr/>
            <p:nvPr/>
          </p:nvSpPr>
          <p:spPr>
            <a:xfrm>
              <a:off x="1875850" y="450750"/>
              <a:ext cx="55975" cy="56000"/>
            </a:xfrm>
            <a:custGeom>
              <a:avLst/>
              <a:gdLst/>
              <a:ahLst/>
              <a:cxnLst/>
              <a:rect l="l" t="t" r="r" b="b"/>
              <a:pathLst>
                <a:path w="2239" h="2240" extrusionOk="0">
                  <a:moveTo>
                    <a:pt x="1099" y="1"/>
                  </a:moveTo>
                  <a:cubicBezTo>
                    <a:pt x="488" y="1"/>
                    <a:pt x="0" y="489"/>
                    <a:pt x="0" y="1100"/>
                  </a:cubicBezTo>
                  <a:cubicBezTo>
                    <a:pt x="0" y="1710"/>
                    <a:pt x="488" y="2239"/>
                    <a:pt x="1099" y="2239"/>
                  </a:cubicBezTo>
                  <a:cubicBezTo>
                    <a:pt x="1709" y="2239"/>
                    <a:pt x="2238" y="1710"/>
                    <a:pt x="2238" y="1100"/>
                  </a:cubicBezTo>
                  <a:cubicBezTo>
                    <a:pt x="2238" y="489"/>
                    <a:pt x="1709" y="1"/>
                    <a:pt x="1099"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7" name="Google Shape;2187;p53"/>
            <p:cNvSpPr/>
            <p:nvPr/>
          </p:nvSpPr>
          <p:spPr>
            <a:xfrm>
              <a:off x="20335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09" y="2239"/>
                    <a:pt x="2239" y="1710"/>
                    <a:pt x="2239" y="1100"/>
                  </a:cubicBezTo>
                  <a:cubicBezTo>
                    <a:pt x="2239" y="489"/>
                    <a:pt x="1709" y="1"/>
                    <a:pt x="1099"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8" name="Google Shape;2188;p53"/>
            <p:cNvSpPr/>
            <p:nvPr/>
          </p:nvSpPr>
          <p:spPr>
            <a:xfrm>
              <a:off x="2191250" y="450750"/>
              <a:ext cx="55975" cy="56000"/>
            </a:xfrm>
            <a:custGeom>
              <a:avLst/>
              <a:gdLst/>
              <a:ahLst/>
              <a:cxnLst/>
              <a:rect l="l" t="t" r="r" b="b"/>
              <a:pathLst>
                <a:path w="2239" h="2240" extrusionOk="0">
                  <a:moveTo>
                    <a:pt x="1099" y="1"/>
                  </a:moveTo>
                  <a:cubicBezTo>
                    <a:pt x="489" y="1"/>
                    <a:pt x="0" y="489"/>
                    <a:pt x="0" y="1100"/>
                  </a:cubicBezTo>
                  <a:cubicBezTo>
                    <a:pt x="0"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9" name="Google Shape;2189;p53"/>
            <p:cNvSpPr/>
            <p:nvPr/>
          </p:nvSpPr>
          <p:spPr>
            <a:xfrm>
              <a:off x="2347925" y="450750"/>
              <a:ext cx="55975" cy="56000"/>
            </a:xfrm>
            <a:custGeom>
              <a:avLst/>
              <a:gdLst/>
              <a:ahLst/>
              <a:cxnLst/>
              <a:rect l="l" t="t" r="r" b="b"/>
              <a:pathLst>
                <a:path w="2239" h="2240" extrusionOk="0">
                  <a:moveTo>
                    <a:pt x="1099" y="1"/>
                  </a:moveTo>
                  <a:cubicBezTo>
                    <a:pt x="489" y="1"/>
                    <a:pt x="1" y="489"/>
                    <a:pt x="1" y="1100"/>
                  </a:cubicBezTo>
                  <a:cubicBezTo>
                    <a:pt x="1" y="1710"/>
                    <a:pt x="489" y="2239"/>
                    <a:pt x="1099" y="2239"/>
                  </a:cubicBezTo>
                  <a:cubicBezTo>
                    <a:pt x="1710" y="2239"/>
                    <a:pt x="2239" y="1710"/>
                    <a:pt x="2239" y="1100"/>
                  </a:cubicBezTo>
                  <a:cubicBezTo>
                    <a:pt x="2239" y="489"/>
                    <a:pt x="1710" y="1"/>
                    <a:pt x="1099"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0" name="Google Shape;2190;p53"/>
            <p:cNvSpPr/>
            <p:nvPr/>
          </p:nvSpPr>
          <p:spPr>
            <a:xfrm>
              <a:off x="2504600" y="450750"/>
              <a:ext cx="57025" cy="56000"/>
            </a:xfrm>
            <a:custGeom>
              <a:avLst/>
              <a:gdLst/>
              <a:ahLst/>
              <a:cxnLst/>
              <a:rect l="l" t="t" r="r" b="b"/>
              <a:pathLst>
                <a:path w="2281" h="2240" extrusionOk="0">
                  <a:moveTo>
                    <a:pt x="1140" y="1"/>
                  </a:moveTo>
                  <a:cubicBezTo>
                    <a:pt x="530" y="1"/>
                    <a:pt x="1" y="489"/>
                    <a:pt x="1" y="1100"/>
                  </a:cubicBezTo>
                  <a:cubicBezTo>
                    <a:pt x="1" y="1710"/>
                    <a:pt x="530" y="2239"/>
                    <a:pt x="1140" y="2239"/>
                  </a:cubicBezTo>
                  <a:cubicBezTo>
                    <a:pt x="1751" y="2239"/>
                    <a:pt x="2280" y="1710"/>
                    <a:pt x="2280" y="1100"/>
                  </a:cubicBezTo>
                  <a:cubicBezTo>
                    <a:pt x="2280" y="489"/>
                    <a:pt x="1751" y="1"/>
                    <a:pt x="1140" y="1"/>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1" name="Google Shape;2191;p53"/>
            <p:cNvSpPr/>
            <p:nvPr/>
          </p:nvSpPr>
          <p:spPr>
            <a:xfrm>
              <a:off x="1875850" y="594225"/>
              <a:ext cx="55975" cy="55975"/>
            </a:xfrm>
            <a:custGeom>
              <a:avLst/>
              <a:gdLst/>
              <a:ahLst/>
              <a:cxnLst/>
              <a:rect l="l" t="t" r="r" b="b"/>
              <a:pathLst>
                <a:path w="2239" h="2239" extrusionOk="0">
                  <a:moveTo>
                    <a:pt x="1099" y="0"/>
                  </a:moveTo>
                  <a:cubicBezTo>
                    <a:pt x="488" y="0"/>
                    <a:pt x="0" y="529"/>
                    <a:pt x="0" y="1140"/>
                  </a:cubicBezTo>
                  <a:cubicBezTo>
                    <a:pt x="0" y="1750"/>
                    <a:pt x="488" y="2238"/>
                    <a:pt x="1099" y="2238"/>
                  </a:cubicBezTo>
                  <a:cubicBezTo>
                    <a:pt x="1709" y="2238"/>
                    <a:pt x="2238" y="1750"/>
                    <a:pt x="2238" y="1140"/>
                  </a:cubicBezTo>
                  <a:cubicBezTo>
                    <a:pt x="2238"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2" name="Google Shape;2192;p53"/>
            <p:cNvSpPr/>
            <p:nvPr/>
          </p:nvSpPr>
          <p:spPr>
            <a:xfrm>
              <a:off x="20335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09" y="2238"/>
                    <a:pt x="2239" y="1750"/>
                    <a:pt x="2239" y="1140"/>
                  </a:cubicBezTo>
                  <a:cubicBezTo>
                    <a:pt x="2239"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3" name="Google Shape;2193;p53"/>
            <p:cNvSpPr/>
            <p:nvPr/>
          </p:nvSpPr>
          <p:spPr>
            <a:xfrm>
              <a:off x="2191250" y="594225"/>
              <a:ext cx="55975" cy="55975"/>
            </a:xfrm>
            <a:custGeom>
              <a:avLst/>
              <a:gdLst/>
              <a:ahLst/>
              <a:cxnLst/>
              <a:rect l="l" t="t" r="r" b="b"/>
              <a:pathLst>
                <a:path w="2239" h="2239" extrusionOk="0">
                  <a:moveTo>
                    <a:pt x="1099" y="0"/>
                  </a:moveTo>
                  <a:cubicBezTo>
                    <a:pt x="489" y="0"/>
                    <a:pt x="0" y="529"/>
                    <a:pt x="0" y="1140"/>
                  </a:cubicBezTo>
                  <a:cubicBezTo>
                    <a:pt x="0"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4" name="Google Shape;2194;p53"/>
            <p:cNvSpPr/>
            <p:nvPr/>
          </p:nvSpPr>
          <p:spPr>
            <a:xfrm>
              <a:off x="2347925" y="594225"/>
              <a:ext cx="55975" cy="55975"/>
            </a:xfrm>
            <a:custGeom>
              <a:avLst/>
              <a:gdLst/>
              <a:ahLst/>
              <a:cxnLst/>
              <a:rect l="l" t="t" r="r" b="b"/>
              <a:pathLst>
                <a:path w="2239" h="2239" extrusionOk="0">
                  <a:moveTo>
                    <a:pt x="1099" y="0"/>
                  </a:moveTo>
                  <a:cubicBezTo>
                    <a:pt x="489" y="0"/>
                    <a:pt x="1" y="529"/>
                    <a:pt x="1" y="1140"/>
                  </a:cubicBezTo>
                  <a:cubicBezTo>
                    <a:pt x="1" y="1750"/>
                    <a:pt x="489" y="2238"/>
                    <a:pt x="1099" y="2238"/>
                  </a:cubicBezTo>
                  <a:cubicBezTo>
                    <a:pt x="1710" y="2238"/>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5" name="Google Shape;2195;p53"/>
            <p:cNvSpPr/>
            <p:nvPr/>
          </p:nvSpPr>
          <p:spPr>
            <a:xfrm>
              <a:off x="2504600" y="594225"/>
              <a:ext cx="57025" cy="55975"/>
            </a:xfrm>
            <a:custGeom>
              <a:avLst/>
              <a:gdLst/>
              <a:ahLst/>
              <a:cxnLst/>
              <a:rect l="l" t="t" r="r" b="b"/>
              <a:pathLst>
                <a:path w="2281" h="2239" extrusionOk="0">
                  <a:moveTo>
                    <a:pt x="1140" y="0"/>
                  </a:moveTo>
                  <a:cubicBezTo>
                    <a:pt x="530" y="0"/>
                    <a:pt x="1" y="529"/>
                    <a:pt x="1" y="1140"/>
                  </a:cubicBezTo>
                  <a:cubicBezTo>
                    <a:pt x="1" y="1750"/>
                    <a:pt x="530" y="2238"/>
                    <a:pt x="1140" y="2238"/>
                  </a:cubicBezTo>
                  <a:cubicBezTo>
                    <a:pt x="1751" y="2238"/>
                    <a:pt x="2280" y="1750"/>
                    <a:pt x="2280" y="1140"/>
                  </a:cubicBezTo>
                  <a:cubicBezTo>
                    <a:pt x="2280" y="529"/>
                    <a:pt x="1751" y="0"/>
                    <a:pt x="1140"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6" name="Google Shape;2196;p53"/>
            <p:cNvSpPr/>
            <p:nvPr/>
          </p:nvSpPr>
          <p:spPr>
            <a:xfrm>
              <a:off x="1875850" y="737675"/>
              <a:ext cx="55975" cy="55975"/>
            </a:xfrm>
            <a:custGeom>
              <a:avLst/>
              <a:gdLst/>
              <a:ahLst/>
              <a:cxnLst/>
              <a:rect l="l" t="t" r="r" b="b"/>
              <a:pathLst>
                <a:path w="2239" h="2239" extrusionOk="0">
                  <a:moveTo>
                    <a:pt x="1099" y="0"/>
                  </a:moveTo>
                  <a:cubicBezTo>
                    <a:pt x="488" y="0"/>
                    <a:pt x="0" y="529"/>
                    <a:pt x="0" y="1140"/>
                  </a:cubicBezTo>
                  <a:cubicBezTo>
                    <a:pt x="0" y="1750"/>
                    <a:pt x="488" y="2239"/>
                    <a:pt x="1099" y="2239"/>
                  </a:cubicBezTo>
                  <a:cubicBezTo>
                    <a:pt x="1709" y="2239"/>
                    <a:pt x="2238" y="1750"/>
                    <a:pt x="2238" y="1140"/>
                  </a:cubicBezTo>
                  <a:cubicBezTo>
                    <a:pt x="2238"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7" name="Google Shape;2197;p53"/>
            <p:cNvSpPr/>
            <p:nvPr/>
          </p:nvSpPr>
          <p:spPr>
            <a:xfrm>
              <a:off x="20335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09" y="2239"/>
                    <a:pt x="2239" y="1750"/>
                    <a:pt x="2239" y="1140"/>
                  </a:cubicBezTo>
                  <a:cubicBezTo>
                    <a:pt x="2239" y="529"/>
                    <a:pt x="1709"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8" name="Google Shape;2198;p53"/>
            <p:cNvSpPr/>
            <p:nvPr/>
          </p:nvSpPr>
          <p:spPr>
            <a:xfrm>
              <a:off x="2191250" y="737675"/>
              <a:ext cx="55975" cy="55975"/>
            </a:xfrm>
            <a:custGeom>
              <a:avLst/>
              <a:gdLst/>
              <a:ahLst/>
              <a:cxnLst/>
              <a:rect l="l" t="t" r="r" b="b"/>
              <a:pathLst>
                <a:path w="2239" h="2239" extrusionOk="0">
                  <a:moveTo>
                    <a:pt x="1099" y="0"/>
                  </a:moveTo>
                  <a:cubicBezTo>
                    <a:pt x="489" y="0"/>
                    <a:pt x="0" y="529"/>
                    <a:pt x="0" y="1140"/>
                  </a:cubicBezTo>
                  <a:cubicBezTo>
                    <a:pt x="0"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9" name="Google Shape;2199;p53"/>
            <p:cNvSpPr/>
            <p:nvPr/>
          </p:nvSpPr>
          <p:spPr>
            <a:xfrm>
              <a:off x="2347925" y="737675"/>
              <a:ext cx="55975" cy="55975"/>
            </a:xfrm>
            <a:custGeom>
              <a:avLst/>
              <a:gdLst/>
              <a:ahLst/>
              <a:cxnLst/>
              <a:rect l="l" t="t" r="r" b="b"/>
              <a:pathLst>
                <a:path w="2239" h="2239" extrusionOk="0">
                  <a:moveTo>
                    <a:pt x="1099" y="0"/>
                  </a:moveTo>
                  <a:cubicBezTo>
                    <a:pt x="489" y="0"/>
                    <a:pt x="1" y="529"/>
                    <a:pt x="1" y="1140"/>
                  </a:cubicBezTo>
                  <a:cubicBezTo>
                    <a:pt x="1" y="1750"/>
                    <a:pt x="489" y="2239"/>
                    <a:pt x="1099" y="2239"/>
                  </a:cubicBezTo>
                  <a:cubicBezTo>
                    <a:pt x="1710" y="2239"/>
                    <a:pt x="2239" y="1750"/>
                    <a:pt x="2239" y="1140"/>
                  </a:cubicBezTo>
                  <a:cubicBezTo>
                    <a:pt x="2239" y="529"/>
                    <a:pt x="1710" y="0"/>
                    <a:pt x="1099"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0" name="Google Shape;2200;p53"/>
            <p:cNvSpPr/>
            <p:nvPr/>
          </p:nvSpPr>
          <p:spPr>
            <a:xfrm>
              <a:off x="2504600" y="737675"/>
              <a:ext cx="57025" cy="55975"/>
            </a:xfrm>
            <a:custGeom>
              <a:avLst/>
              <a:gdLst/>
              <a:ahLst/>
              <a:cxnLst/>
              <a:rect l="l" t="t" r="r" b="b"/>
              <a:pathLst>
                <a:path w="2281" h="2239" extrusionOk="0">
                  <a:moveTo>
                    <a:pt x="1140" y="0"/>
                  </a:moveTo>
                  <a:cubicBezTo>
                    <a:pt x="530" y="0"/>
                    <a:pt x="1" y="529"/>
                    <a:pt x="1" y="1140"/>
                  </a:cubicBezTo>
                  <a:cubicBezTo>
                    <a:pt x="1" y="1750"/>
                    <a:pt x="530" y="2239"/>
                    <a:pt x="1140" y="2239"/>
                  </a:cubicBezTo>
                  <a:cubicBezTo>
                    <a:pt x="1751" y="2239"/>
                    <a:pt x="2280" y="1750"/>
                    <a:pt x="2280" y="1140"/>
                  </a:cubicBezTo>
                  <a:cubicBezTo>
                    <a:pt x="2280" y="529"/>
                    <a:pt x="1751" y="0"/>
                    <a:pt x="1140" y="0"/>
                  </a:cubicBezTo>
                  <a:close/>
                </a:path>
              </a:pathLst>
            </a:custGeom>
            <a:solidFill>
              <a:srgbClr val="3F529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4" name="Group 3">
            <a:extLst>
              <a:ext uri="{FF2B5EF4-FFF2-40B4-BE49-F238E27FC236}">
                <a16:creationId xmlns:a16="http://schemas.microsoft.com/office/drawing/2014/main" id="{29895027-2C97-C144-5568-F55A7CA1861C}"/>
              </a:ext>
            </a:extLst>
          </p:cNvPr>
          <p:cNvGrpSpPr/>
          <p:nvPr/>
        </p:nvGrpSpPr>
        <p:grpSpPr>
          <a:xfrm>
            <a:off x="7320954" y="1844897"/>
            <a:ext cx="4357018" cy="3168207"/>
            <a:chOff x="5539753" y="1993051"/>
            <a:chExt cx="5701161" cy="4145600"/>
          </a:xfrm>
        </p:grpSpPr>
        <p:grpSp>
          <p:nvGrpSpPr>
            <p:cNvPr id="5" name="Google Shape;2551;p58">
              <a:extLst>
                <a:ext uri="{FF2B5EF4-FFF2-40B4-BE49-F238E27FC236}">
                  <a16:creationId xmlns:a16="http://schemas.microsoft.com/office/drawing/2014/main" id="{E4C111A7-4E2E-53A3-2059-1D26EF2FAA50}"/>
                </a:ext>
              </a:extLst>
            </p:cNvPr>
            <p:cNvGrpSpPr/>
            <p:nvPr/>
          </p:nvGrpSpPr>
          <p:grpSpPr>
            <a:xfrm>
              <a:off x="5539753" y="1993051"/>
              <a:ext cx="5701161" cy="4145600"/>
              <a:chOff x="331763" y="414153"/>
              <a:chExt cx="6903246" cy="5019697"/>
            </a:xfrm>
          </p:grpSpPr>
          <p:sp>
            <p:nvSpPr>
              <p:cNvPr id="7" name="Google Shape;2552;p58">
                <a:extLst>
                  <a:ext uri="{FF2B5EF4-FFF2-40B4-BE49-F238E27FC236}">
                    <a16:creationId xmlns:a16="http://schemas.microsoft.com/office/drawing/2014/main" id="{6EE479A1-EB50-5704-243F-F67F984F6D10}"/>
                  </a:ext>
                </a:extLst>
              </p:cNvPr>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 name="Google Shape;2553;p58">
                <a:extLst>
                  <a:ext uri="{FF2B5EF4-FFF2-40B4-BE49-F238E27FC236}">
                    <a16:creationId xmlns:a16="http://schemas.microsoft.com/office/drawing/2014/main" id="{29180D29-69FF-B93B-F874-93A07564948D}"/>
                  </a:ext>
                </a:extLst>
              </p:cNvPr>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9" name="Google Shape;2554;p58">
                <a:extLst>
                  <a:ext uri="{FF2B5EF4-FFF2-40B4-BE49-F238E27FC236}">
                    <a16:creationId xmlns:a16="http://schemas.microsoft.com/office/drawing/2014/main" id="{692D2DF7-1E2F-93EB-04F7-D741709F62E5}"/>
                  </a:ext>
                </a:extLst>
              </p:cNvPr>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 name="Google Shape;2555;p58">
                <a:extLst>
                  <a:ext uri="{FF2B5EF4-FFF2-40B4-BE49-F238E27FC236}">
                    <a16:creationId xmlns:a16="http://schemas.microsoft.com/office/drawing/2014/main" id="{8A535259-D736-C497-916C-702A02D6BA10}"/>
                  </a:ext>
                </a:extLst>
              </p:cNvPr>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6" name="Picture 5">
              <a:extLst>
                <a:ext uri="{FF2B5EF4-FFF2-40B4-BE49-F238E27FC236}">
                  <a16:creationId xmlns:a16="http://schemas.microsoft.com/office/drawing/2014/main" id="{394486DF-E8AB-D047-FB15-D44788B003B4}"/>
                </a:ext>
              </a:extLst>
            </p:cNvPr>
            <p:cNvPicPr>
              <a:picLocks noChangeAspect="1"/>
            </p:cNvPicPr>
            <p:nvPr/>
          </p:nvPicPr>
          <p:blipFill rotWithShape="1">
            <a:blip r:embed="rId3"/>
            <a:srcRect t="8115" b="9438"/>
            <a:stretch/>
          </p:blipFill>
          <p:spPr>
            <a:xfrm>
              <a:off x="5835394" y="2292004"/>
              <a:ext cx="5062535" cy="2950463"/>
            </a:xfrm>
            <a:prstGeom prst="rect">
              <a:avLst/>
            </a:prstGeom>
          </p:spPr>
        </p:pic>
      </p:grpSp>
      <p:sp>
        <p:nvSpPr>
          <p:cNvPr id="14" name="Google Shape;1531;p42">
            <a:extLst>
              <a:ext uri="{FF2B5EF4-FFF2-40B4-BE49-F238E27FC236}">
                <a16:creationId xmlns:a16="http://schemas.microsoft.com/office/drawing/2014/main" id="{FADE295D-F98B-4B08-332C-E105205A2C98}"/>
              </a:ext>
            </a:extLst>
          </p:cNvPr>
          <p:cNvSpPr txBox="1">
            <a:spLocks/>
          </p:cNvSpPr>
          <p:nvPr/>
        </p:nvSpPr>
        <p:spPr>
          <a:xfrm>
            <a:off x="960000" y="593367"/>
            <a:ext cx="5357673"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defTabSz="914400"/>
            <a:r>
              <a:rPr lang="en-US" kern="0"/>
              <a:t>Tính cấp thiết của đề tài</a:t>
            </a:r>
            <a:endParaRPr lang="en-US" i="1" kern="0"/>
          </a:p>
        </p:txBody>
      </p:sp>
      <p:sp>
        <p:nvSpPr>
          <p:cNvPr id="19" name="TextBox 18">
            <a:extLst>
              <a:ext uri="{FF2B5EF4-FFF2-40B4-BE49-F238E27FC236}">
                <a16:creationId xmlns:a16="http://schemas.microsoft.com/office/drawing/2014/main" id="{30D871B6-0DCE-C0D3-F346-56663FE955A7}"/>
              </a:ext>
            </a:extLst>
          </p:cNvPr>
          <p:cNvSpPr txBox="1"/>
          <p:nvPr/>
        </p:nvSpPr>
        <p:spPr>
          <a:xfrm>
            <a:off x="1068428" y="1356967"/>
            <a:ext cx="5260418" cy="3816429"/>
          </a:xfrm>
          <a:prstGeom prst="rect">
            <a:avLst/>
          </a:prstGeom>
          <a:noFill/>
        </p:spPr>
        <p:txBody>
          <a:bodyPr wrap="square" rtlCol="0">
            <a:spAutoFit/>
          </a:bodyPr>
          <a:lstStyle/>
          <a:p>
            <a:pPr indent="457200" algn="just"/>
            <a:r>
              <a:rPr lang="vi-VN" sz="2200">
                <a:latin typeface="Aptos" panose="020B0004020202020204" pitchFamily="34" charset="0"/>
              </a:rPr>
              <a:t>Với sự gia tăng nhanh các cửa hàng online và nhu cầu mua sắm trực tuyến, việc triển khai nhanh một trang thương mại điện tử có nhiều tính năng linh hoạt, có khả năng mở rộng là điều cần thiết. Saleor nổ bật với kiến trúc headless eCommerce kết hợp cùng GraphQL, Saleor không chỉ giúp rút ngắn thời gian xây dựng mà còn cung cấp công cụ quản lý hiệu quả, đáp ứng nhu cầu của thị trường.</a:t>
            </a:r>
          </a:p>
        </p:txBody>
      </p: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11" name="Google Shape;1711;p44"/>
          <p:cNvSpPr txBox="1">
            <a:spLocks noGrp="1"/>
          </p:cNvSpPr>
          <p:nvPr>
            <p:ph type="title"/>
          </p:nvPr>
        </p:nvSpPr>
        <p:spPr>
          <a:xfrm>
            <a:off x="3571600" y="3454551"/>
            <a:ext cx="5048800" cy="1122400"/>
          </a:xfrm>
          <a:prstGeom prst="rect">
            <a:avLst/>
          </a:prstGeom>
        </p:spPr>
        <p:txBody>
          <a:bodyPr spcFirstLastPara="1" wrap="square" lIns="121900" tIns="121900" rIns="121900" bIns="121900" anchor="b" anchorCtr="0">
            <a:noAutofit/>
          </a:bodyPr>
          <a:lstStyle/>
          <a:p>
            <a:r>
              <a:rPr lang="en"/>
              <a:t>Lý Thuyết</a:t>
            </a:r>
            <a:endParaRPr/>
          </a:p>
        </p:txBody>
      </p:sp>
      <p:sp>
        <p:nvSpPr>
          <p:cNvPr id="1712" name="Google Shape;1712;p44"/>
          <p:cNvSpPr txBox="1">
            <a:spLocks noGrp="1"/>
          </p:cNvSpPr>
          <p:nvPr>
            <p:ph type="title" idx="2"/>
          </p:nvPr>
        </p:nvSpPr>
        <p:spPr>
          <a:xfrm>
            <a:off x="4723200" y="1811867"/>
            <a:ext cx="2745600" cy="1382800"/>
          </a:xfrm>
          <a:prstGeom prst="rect">
            <a:avLst/>
          </a:prstGeom>
        </p:spPr>
        <p:txBody>
          <a:bodyPr spcFirstLastPara="1" wrap="square" lIns="121900" tIns="121900" rIns="121900" bIns="121900" anchor="ctr" anchorCtr="0">
            <a:noAutofit/>
          </a:bodyPr>
          <a:lstStyle/>
          <a:p>
            <a:r>
              <a:rPr lang="en"/>
              <a:t>02</a:t>
            </a:r>
            <a:endParaRPr/>
          </a:p>
        </p:txBody>
      </p:sp>
      <p:sp>
        <p:nvSpPr>
          <p:cNvPr id="1713" name="Google Shape;1713;p44"/>
          <p:cNvSpPr txBox="1">
            <a:spLocks noGrp="1"/>
          </p:cNvSpPr>
          <p:nvPr>
            <p:ph type="subTitle" idx="1"/>
          </p:nvPr>
        </p:nvSpPr>
        <p:spPr>
          <a:xfrm>
            <a:off x="3160200" y="4576967"/>
            <a:ext cx="5871600" cy="919600"/>
          </a:xfrm>
          <a:prstGeom prst="rect">
            <a:avLst/>
          </a:prstGeom>
        </p:spPr>
        <p:txBody>
          <a:bodyPr spcFirstLastPara="1" wrap="square" lIns="121900" tIns="121900" rIns="121900" bIns="121900" anchor="t" anchorCtr="0">
            <a:noAutofit/>
          </a:bodyPr>
          <a:lstStyle/>
          <a:p>
            <a:pPr marL="0" indent="0"/>
            <a:r>
              <a:rPr lang="en"/>
              <a:t>Cở sở lý thuyết thực hiện đề tài</a:t>
            </a:r>
            <a:endParaRPr/>
          </a:p>
        </p:txBody>
      </p:sp>
      <p:grpSp>
        <p:nvGrpSpPr>
          <p:cNvPr id="1714" name="Google Shape;1714;p44"/>
          <p:cNvGrpSpPr/>
          <p:nvPr/>
        </p:nvGrpSpPr>
        <p:grpSpPr>
          <a:xfrm rot="5400000" flipH="1">
            <a:off x="7301116" y="2239526"/>
            <a:ext cx="1382795" cy="527463"/>
            <a:chOff x="-737950" y="458900"/>
            <a:chExt cx="317475" cy="121100"/>
          </a:xfrm>
        </p:grpSpPr>
        <p:sp>
          <p:nvSpPr>
            <p:cNvPr id="1715" name="Google Shape;1715;p44"/>
            <p:cNvSpPr/>
            <p:nvPr/>
          </p:nvSpPr>
          <p:spPr>
            <a:xfrm>
              <a:off x="-508000" y="458900"/>
              <a:ext cx="87525" cy="121100"/>
            </a:xfrm>
            <a:custGeom>
              <a:avLst/>
              <a:gdLst/>
              <a:ahLst/>
              <a:cxnLst/>
              <a:rect l="l" t="t" r="r" b="b"/>
              <a:pathLst>
                <a:path w="3501" h="4844" extrusionOk="0">
                  <a:moveTo>
                    <a:pt x="1" y="0"/>
                  </a:moveTo>
                  <a:lnTo>
                    <a:pt x="1588" y="2483"/>
                  </a:lnTo>
                  <a:lnTo>
                    <a:pt x="1" y="4843"/>
                  </a:lnTo>
                  <a:lnTo>
                    <a:pt x="1954" y="4843"/>
                  </a:lnTo>
                  <a:lnTo>
                    <a:pt x="3500" y="2483"/>
                  </a:lnTo>
                  <a:lnTo>
                    <a:pt x="3500"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6" name="Google Shape;1716;p44"/>
            <p:cNvSpPr/>
            <p:nvPr/>
          </p:nvSpPr>
          <p:spPr>
            <a:xfrm>
              <a:off x="-623975" y="458900"/>
              <a:ext cx="88525" cy="121100"/>
            </a:xfrm>
            <a:custGeom>
              <a:avLst/>
              <a:gdLst/>
              <a:ahLst/>
              <a:cxnLst/>
              <a:rect l="l" t="t" r="r" b="b"/>
              <a:pathLst>
                <a:path w="3541" h="4844" extrusionOk="0">
                  <a:moveTo>
                    <a:pt x="0" y="0"/>
                  </a:moveTo>
                  <a:lnTo>
                    <a:pt x="1628" y="2483"/>
                  </a:lnTo>
                  <a:lnTo>
                    <a:pt x="0" y="4843"/>
                  </a:lnTo>
                  <a:lnTo>
                    <a:pt x="1954" y="4843"/>
                  </a:lnTo>
                  <a:lnTo>
                    <a:pt x="3541" y="2483"/>
                  </a:lnTo>
                  <a:lnTo>
                    <a:pt x="3541" y="2401"/>
                  </a:lnTo>
                  <a:lnTo>
                    <a:pt x="1954"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17" name="Google Shape;1717;p44"/>
            <p:cNvSpPr/>
            <p:nvPr/>
          </p:nvSpPr>
          <p:spPr>
            <a:xfrm>
              <a:off x="-737950" y="458900"/>
              <a:ext cx="86525" cy="121100"/>
            </a:xfrm>
            <a:custGeom>
              <a:avLst/>
              <a:gdLst/>
              <a:ahLst/>
              <a:cxnLst/>
              <a:rect l="l" t="t" r="r" b="b"/>
              <a:pathLst>
                <a:path w="3461" h="4844" extrusionOk="0">
                  <a:moveTo>
                    <a:pt x="1" y="0"/>
                  </a:moveTo>
                  <a:lnTo>
                    <a:pt x="1588" y="2483"/>
                  </a:lnTo>
                  <a:lnTo>
                    <a:pt x="1" y="4843"/>
                  </a:lnTo>
                  <a:lnTo>
                    <a:pt x="1873" y="4843"/>
                  </a:lnTo>
                  <a:lnTo>
                    <a:pt x="3460" y="2483"/>
                  </a:lnTo>
                  <a:lnTo>
                    <a:pt x="3460" y="2401"/>
                  </a:lnTo>
                  <a:lnTo>
                    <a:pt x="1873" y="0"/>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718" name="Google Shape;1718;p44"/>
          <p:cNvGrpSpPr/>
          <p:nvPr/>
        </p:nvGrpSpPr>
        <p:grpSpPr>
          <a:xfrm>
            <a:off x="10543601" y="3697021"/>
            <a:ext cx="2526100" cy="2415259"/>
            <a:chOff x="6595375" y="1675850"/>
            <a:chExt cx="1229525" cy="1175575"/>
          </a:xfrm>
        </p:grpSpPr>
        <p:sp>
          <p:nvSpPr>
            <p:cNvPr id="1719" name="Google Shape;1719;p44"/>
            <p:cNvSpPr/>
            <p:nvPr/>
          </p:nvSpPr>
          <p:spPr>
            <a:xfrm>
              <a:off x="6595375" y="1675850"/>
              <a:ext cx="1229525" cy="1175575"/>
            </a:xfrm>
            <a:custGeom>
              <a:avLst/>
              <a:gdLst/>
              <a:ahLst/>
              <a:cxnLst/>
              <a:rect l="l" t="t" r="r" b="b"/>
              <a:pathLst>
                <a:path w="49181" h="47023" fill="none" extrusionOk="0">
                  <a:moveTo>
                    <a:pt x="44956" y="11763"/>
                  </a:moveTo>
                  <a:lnTo>
                    <a:pt x="44956" y="11763"/>
                  </a:lnTo>
                  <a:cubicBezTo>
                    <a:pt x="40731" y="4499"/>
                    <a:pt x="32980" y="0"/>
                    <a:pt x="24591" y="0"/>
                  </a:cubicBezTo>
                  <a:lnTo>
                    <a:pt x="24591" y="0"/>
                  </a:lnTo>
                  <a:cubicBezTo>
                    <a:pt x="16201" y="0"/>
                    <a:pt x="8450" y="4499"/>
                    <a:pt x="4225" y="11763"/>
                  </a:cubicBezTo>
                  <a:lnTo>
                    <a:pt x="4225" y="11763"/>
                  </a:lnTo>
                  <a:cubicBezTo>
                    <a:pt x="0" y="18998"/>
                    <a:pt x="0" y="27964"/>
                    <a:pt x="4225" y="35259"/>
                  </a:cubicBezTo>
                  <a:lnTo>
                    <a:pt x="4225" y="35259"/>
                  </a:lnTo>
                  <a:cubicBezTo>
                    <a:pt x="8450" y="42524"/>
                    <a:pt x="16201" y="47022"/>
                    <a:pt x="24591" y="47022"/>
                  </a:cubicBezTo>
                  <a:lnTo>
                    <a:pt x="24591" y="47022"/>
                  </a:lnTo>
                  <a:cubicBezTo>
                    <a:pt x="32980" y="47022"/>
                    <a:pt x="40731" y="42524"/>
                    <a:pt x="44956" y="35259"/>
                  </a:cubicBezTo>
                  <a:lnTo>
                    <a:pt x="44956" y="35259"/>
                  </a:lnTo>
                  <a:cubicBezTo>
                    <a:pt x="49181" y="27964"/>
                    <a:pt x="49181" y="18998"/>
                    <a:pt x="44956" y="11763"/>
                  </a:cubicBezTo>
                  <a:close/>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sp>
          <p:nvSpPr>
            <p:cNvPr id="1720" name="Google Shape;1720;p44"/>
            <p:cNvSpPr/>
            <p:nvPr/>
          </p:nvSpPr>
          <p:spPr>
            <a:xfrm>
              <a:off x="6727600" y="1801225"/>
              <a:ext cx="965075" cy="923300"/>
            </a:xfrm>
            <a:custGeom>
              <a:avLst/>
              <a:gdLst/>
              <a:ahLst/>
              <a:cxnLst/>
              <a:rect l="l" t="t" r="r" b="b"/>
              <a:pathLst>
                <a:path w="38603" h="36932" fill="none" extrusionOk="0">
                  <a:moveTo>
                    <a:pt x="35290" y="9241"/>
                  </a:moveTo>
                  <a:lnTo>
                    <a:pt x="35290" y="9241"/>
                  </a:lnTo>
                  <a:cubicBezTo>
                    <a:pt x="32007" y="3557"/>
                    <a:pt x="25928" y="1"/>
                    <a:pt x="19302" y="1"/>
                  </a:cubicBezTo>
                  <a:lnTo>
                    <a:pt x="19302" y="1"/>
                  </a:lnTo>
                  <a:cubicBezTo>
                    <a:pt x="12706" y="1"/>
                    <a:pt x="6627" y="3557"/>
                    <a:pt x="3313" y="9241"/>
                  </a:cubicBezTo>
                  <a:lnTo>
                    <a:pt x="3313" y="9241"/>
                  </a:lnTo>
                  <a:cubicBezTo>
                    <a:pt x="0" y="14955"/>
                    <a:pt x="0" y="22007"/>
                    <a:pt x="3313" y="27721"/>
                  </a:cubicBezTo>
                  <a:lnTo>
                    <a:pt x="3313" y="27721"/>
                  </a:lnTo>
                  <a:cubicBezTo>
                    <a:pt x="6627" y="33405"/>
                    <a:pt x="12706" y="36931"/>
                    <a:pt x="19302" y="36931"/>
                  </a:cubicBezTo>
                  <a:lnTo>
                    <a:pt x="19302" y="36931"/>
                  </a:lnTo>
                  <a:cubicBezTo>
                    <a:pt x="25928" y="36931"/>
                    <a:pt x="32007" y="33405"/>
                    <a:pt x="35290" y="27721"/>
                  </a:cubicBezTo>
                  <a:lnTo>
                    <a:pt x="35290" y="27721"/>
                  </a:lnTo>
                  <a:cubicBezTo>
                    <a:pt x="38603" y="22007"/>
                    <a:pt x="38603" y="14986"/>
                    <a:pt x="35290" y="9241"/>
                  </a:cubicBezTo>
                  <a:close/>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sp>
          <p:nvSpPr>
            <p:cNvPr id="1721" name="Google Shape;1721;p44"/>
            <p:cNvSpPr/>
            <p:nvPr/>
          </p:nvSpPr>
          <p:spPr>
            <a:xfrm>
              <a:off x="6856025" y="1922800"/>
              <a:ext cx="710525" cy="681650"/>
            </a:xfrm>
            <a:custGeom>
              <a:avLst/>
              <a:gdLst/>
              <a:ahLst/>
              <a:cxnLst/>
              <a:rect l="l" t="t" r="r" b="b"/>
              <a:pathLst>
                <a:path w="28421" h="27266" fill="none" extrusionOk="0">
                  <a:moveTo>
                    <a:pt x="25989" y="6810"/>
                  </a:moveTo>
                  <a:lnTo>
                    <a:pt x="25989" y="6810"/>
                  </a:lnTo>
                  <a:cubicBezTo>
                    <a:pt x="23557" y="2585"/>
                    <a:pt x="19058" y="1"/>
                    <a:pt x="14195" y="1"/>
                  </a:cubicBezTo>
                  <a:lnTo>
                    <a:pt x="14195" y="1"/>
                  </a:lnTo>
                  <a:cubicBezTo>
                    <a:pt x="9332" y="1"/>
                    <a:pt x="4864" y="2585"/>
                    <a:pt x="2432" y="6810"/>
                  </a:cubicBezTo>
                  <a:lnTo>
                    <a:pt x="2432" y="6810"/>
                  </a:lnTo>
                  <a:cubicBezTo>
                    <a:pt x="0" y="11035"/>
                    <a:pt x="0" y="16232"/>
                    <a:pt x="2432" y="20457"/>
                  </a:cubicBezTo>
                  <a:lnTo>
                    <a:pt x="2432" y="20457"/>
                  </a:lnTo>
                  <a:cubicBezTo>
                    <a:pt x="4864" y="24682"/>
                    <a:pt x="9332" y="27266"/>
                    <a:pt x="14195" y="27266"/>
                  </a:cubicBezTo>
                  <a:lnTo>
                    <a:pt x="14195" y="27266"/>
                  </a:lnTo>
                  <a:cubicBezTo>
                    <a:pt x="19058" y="27266"/>
                    <a:pt x="23557" y="24682"/>
                    <a:pt x="25989" y="20457"/>
                  </a:cubicBezTo>
                  <a:lnTo>
                    <a:pt x="25989" y="20457"/>
                  </a:lnTo>
                  <a:cubicBezTo>
                    <a:pt x="28420" y="16232"/>
                    <a:pt x="28420" y="11035"/>
                    <a:pt x="25989" y="6810"/>
                  </a:cubicBezTo>
                  <a:close/>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sp>
          <p:nvSpPr>
            <p:cNvPr id="1722" name="Google Shape;1722;p44"/>
            <p:cNvSpPr/>
            <p:nvPr/>
          </p:nvSpPr>
          <p:spPr>
            <a:xfrm>
              <a:off x="6989000" y="2052000"/>
              <a:ext cx="442275" cy="421750"/>
            </a:xfrm>
            <a:custGeom>
              <a:avLst/>
              <a:gdLst/>
              <a:ahLst/>
              <a:cxnLst/>
              <a:rect l="l" t="t" r="r" b="b"/>
              <a:pathLst>
                <a:path w="17691" h="16870" fill="none" extrusionOk="0">
                  <a:moveTo>
                    <a:pt x="16171" y="4225"/>
                  </a:moveTo>
                  <a:lnTo>
                    <a:pt x="16171" y="4225"/>
                  </a:lnTo>
                  <a:cubicBezTo>
                    <a:pt x="14651" y="1611"/>
                    <a:pt x="11885" y="0"/>
                    <a:pt x="8846" y="0"/>
                  </a:cubicBezTo>
                  <a:lnTo>
                    <a:pt x="8846" y="0"/>
                  </a:lnTo>
                  <a:cubicBezTo>
                    <a:pt x="5836" y="0"/>
                    <a:pt x="3040" y="1611"/>
                    <a:pt x="1520" y="4225"/>
                  </a:cubicBezTo>
                  <a:lnTo>
                    <a:pt x="1520" y="4225"/>
                  </a:lnTo>
                  <a:cubicBezTo>
                    <a:pt x="0" y="6839"/>
                    <a:pt x="0" y="10092"/>
                    <a:pt x="1520" y="12675"/>
                  </a:cubicBezTo>
                  <a:lnTo>
                    <a:pt x="1520" y="12675"/>
                  </a:lnTo>
                  <a:cubicBezTo>
                    <a:pt x="3040" y="15289"/>
                    <a:pt x="5806" y="16870"/>
                    <a:pt x="8846" y="16870"/>
                  </a:cubicBezTo>
                  <a:lnTo>
                    <a:pt x="8846" y="16870"/>
                  </a:lnTo>
                  <a:cubicBezTo>
                    <a:pt x="11855" y="16870"/>
                    <a:pt x="14651" y="15289"/>
                    <a:pt x="16171" y="12675"/>
                  </a:cubicBezTo>
                  <a:lnTo>
                    <a:pt x="16171" y="12675"/>
                  </a:lnTo>
                  <a:cubicBezTo>
                    <a:pt x="17691" y="10092"/>
                    <a:pt x="17691" y="6839"/>
                    <a:pt x="16171" y="4225"/>
                  </a:cubicBezTo>
                  <a:close/>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sp>
          <p:nvSpPr>
            <p:cNvPr id="1723" name="Google Shape;1723;p44"/>
            <p:cNvSpPr/>
            <p:nvPr/>
          </p:nvSpPr>
          <p:spPr>
            <a:xfrm>
              <a:off x="7106025" y="2164450"/>
              <a:ext cx="209000" cy="198350"/>
            </a:xfrm>
            <a:custGeom>
              <a:avLst/>
              <a:gdLst/>
              <a:ahLst/>
              <a:cxnLst/>
              <a:rect l="l" t="t" r="r" b="b"/>
              <a:pathLst>
                <a:path w="8360" h="7934" fill="none" extrusionOk="0">
                  <a:moveTo>
                    <a:pt x="7630" y="1976"/>
                  </a:moveTo>
                  <a:lnTo>
                    <a:pt x="7630" y="1976"/>
                  </a:lnTo>
                  <a:cubicBezTo>
                    <a:pt x="6900" y="761"/>
                    <a:pt x="5624" y="1"/>
                    <a:pt x="4165" y="1"/>
                  </a:cubicBezTo>
                  <a:lnTo>
                    <a:pt x="4165" y="1"/>
                  </a:lnTo>
                  <a:cubicBezTo>
                    <a:pt x="2766" y="1"/>
                    <a:pt x="1429" y="761"/>
                    <a:pt x="699" y="1976"/>
                  </a:cubicBezTo>
                  <a:lnTo>
                    <a:pt x="699" y="1976"/>
                  </a:lnTo>
                  <a:cubicBezTo>
                    <a:pt x="0" y="3192"/>
                    <a:pt x="0" y="4712"/>
                    <a:pt x="699" y="5958"/>
                  </a:cubicBezTo>
                  <a:lnTo>
                    <a:pt x="699" y="5958"/>
                  </a:lnTo>
                  <a:cubicBezTo>
                    <a:pt x="1429" y="7174"/>
                    <a:pt x="2736" y="7934"/>
                    <a:pt x="4165" y="7934"/>
                  </a:cubicBezTo>
                  <a:lnTo>
                    <a:pt x="4165" y="7934"/>
                  </a:lnTo>
                  <a:cubicBezTo>
                    <a:pt x="5563" y="7934"/>
                    <a:pt x="6900" y="7174"/>
                    <a:pt x="7630" y="5958"/>
                  </a:cubicBezTo>
                  <a:lnTo>
                    <a:pt x="7630" y="5958"/>
                  </a:lnTo>
                  <a:cubicBezTo>
                    <a:pt x="8359" y="4712"/>
                    <a:pt x="8359" y="3192"/>
                    <a:pt x="7630" y="1976"/>
                  </a:cubicBezTo>
                  <a:close/>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grpSp>
      <p:sp>
        <p:nvSpPr>
          <p:cNvPr id="1724" name="Google Shape;1724;p44"/>
          <p:cNvSpPr/>
          <p:nvPr/>
        </p:nvSpPr>
        <p:spPr>
          <a:xfrm rot="5400000">
            <a:off x="815637" y="-231373"/>
            <a:ext cx="443347" cy="2074587"/>
          </a:xfrm>
          <a:custGeom>
            <a:avLst/>
            <a:gdLst/>
            <a:ahLst/>
            <a:cxnLst/>
            <a:rect l="l" t="t" r="r" b="b"/>
            <a:pathLst>
              <a:path w="11400" h="53345" fill="none" extrusionOk="0">
                <a:moveTo>
                  <a:pt x="1" y="53344"/>
                </a:moveTo>
                <a:lnTo>
                  <a:pt x="1" y="5714"/>
                </a:lnTo>
                <a:cubicBezTo>
                  <a:pt x="1" y="2553"/>
                  <a:pt x="2554" y="0"/>
                  <a:pt x="5715" y="0"/>
                </a:cubicBezTo>
                <a:lnTo>
                  <a:pt x="5715" y="0"/>
                </a:lnTo>
                <a:cubicBezTo>
                  <a:pt x="8846" y="0"/>
                  <a:pt x="11399" y="2553"/>
                  <a:pt x="11399" y="5714"/>
                </a:cubicBezTo>
                <a:lnTo>
                  <a:pt x="11399" y="53344"/>
                </a:lnTo>
              </a:path>
            </a:pathLst>
          </a:custGeom>
          <a:noFill/>
          <a:ln w="19050" cap="flat" cmpd="sng">
            <a:solidFill>
              <a:schemeClr val="dk1"/>
            </a:solidFill>
            <a:prstDash val="solid"/>
            <a:miter lim="30395"/>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31" name="Google Shape;1731;p45"/>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Headless </a:t>
            </a:r>
            <a:r>
              <a:rPr lang="en-US"/>
              <a:t>e-commerce </a:t>
            </a:r>
            <a:r>
              <a:rPr lang="en"/>
              <a:t>Saleor</a:t>
            </a:r>
            <a:endParaRPr/>
          </a:p>
        </p:txBody>
      </p:sp>
      <p:grpSp>
        <p:nvGrpSpPr>
          <p:cNvPr id="1736" name="Google Shape;1736;p45"/>
          <p:cNvGrpSpPr/>
          <p:nvPr/>
        </p:nvGrpSpPr>
        <p:grpSpPr>
          <a:xfrm>
            <a:off x="3606902" y="2643938"/>
            <a:ext cx="519724" cy="588711"/>
            <a:chOff x="6087538" y="1444391"/>
            <a:chExt cx="389793" cy="441533"/>
          </a:xfrm>
        </p:grpSpPr>
        <p:sp>
          <p:nvSpPr>
            <p:cNvPr id="1737" name="Google Shape;1737;p45"/>
            <p:cNvSpPr/>
            <p:nvPr/>
          </p:nvSpPr>
          <p:spPr>
            <a:xfrm>
              <a:off x="6087538" y="1806428"/>
              <a:ext cx="76962" cy="79496"/>
            </a:xfrm>
            <a:custGeom>
              <a:avLst/>
              <a:gdLst/>
              <a:ahLst/>
              <a:cxnLst/>
              <a:rect l="l" t="t" r="r" b="b"/>
              <a:pathLst>
                <a:path w="2734" h="2824" extrusionOk="0">
                  <a:moveTo>
                    <a:pt x="1838" y="896"/>
                  </a:moveTo>
                  <a:lnTo>
                    <a:pt x="1838" y="1837"/>
                  </a:lnTo>
                  <a:lnTo>
                    <a:pt x="941" y="1837"/>
                  </a:lnTo>
                  <a:lnTo>
                    <a:pt x="941" y="896"/>
                  </a:lnTo>
                  <a:close/>
                  <a:moveTo>
                    <a:pt x="0" y="0"/>
                  </a:moveTo>
                  <a:lnTo>
                    <a:pt x="0" y="2823"/>
                  </a:lnTo>
                  <a:lnTo>
                    <a:pt x="2734" y="2823"/>
                  </a:lnTo>
                  <a:lnTo>
                    <a:pt x="2734"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8" name="Google Shape;1738;p45"/>
            <p:cNvSpPr/>
            <p:nvPr/>
          </p:nvSpPr>
          <p:spPr>
            <a:xfrm>
              <a:off x="6192228" y="1702977"/>
              <a:ext cx="76962" cy="182947"/>
            </a:xfrm>
            <a:custGeom>
              <a:avLst/>
              <a:gdLst/>
              <a:ahLst/>
              <a:cxnLst/>
              <a:rect l="l" t="t" r="r" b="b"/>
              <a:pathLst>
                <a:path w="2734" h="6499" extrusionOk="0">
                  <a:moveTo>
                    <a:pt x="1793" y="942"/>
                  </a:moveTo>
                  <a:lnTo>
                    <a:pt x="1793" y="5602"/>
                  </a:lnTo>
                  <a:lnTo>
                    <a:pt x="897" y="5602"/>
                  </a:lnTo>
                  <a:lnTo>
                    <a:pt x="897" y="942"/>
                  </a:lnTo>
                  <a:close/>
                  <a:moveTo>
                    <a:pt x="1" y="1"/>
                  </a:moveTo>
                  <a:lnTo>
                    <a:pt x="1" y="6498"/>
                  </a:lnTo>
                  <a:lnTo>
                    <a:pt x="2734" y="6498"/>
                  </a:lnTo>
                  <a:lnTo>
                    <a:pt x="273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39" name="Google Shape;1739;p45"/>
            <p:cNvSpPr/>
            <p:nvPr/>
          </p:nvSpPr>
          <p:spPr>
            <a:xfrm>
              <a:off x="6295651" y="1754688"/>
              <a:ext cx="76990" cy="131235"/>
            </a:xfrm>
            <a:custGeom>
              <a:avLst/>
              <a:gdLst/>
              <a:ahLst/>
              <a:cxnLst/>
              <a:rect l="l" t="t" r="r" b="b"/>
              <a:pathLst>
                <a:path w="2735" h="4662" extrusionOk="0">
                  <a:moveTo>
                    <a:pt x="1793" y="942"/>
                  </a:moveTo>
                  <a:lnTo>
                    <a:pt x="1793" y="3765"/>
                  </a:lnTo>
                  <a:lnTo>
                    <a:pt x="897" y="3765"/>
                  </a:lnTo>
                  <a:lnTo>
                    <a:pt x="897" y="942"/>
                  </a:lnTo>
                  <a:close/>
                  <a:moveTo>
                    <a:pt x="1" y="1"/>
                  </a:moveTo>
                  <a:lnTo>
                    <a:pt x="1" y="4661"/>
                  </a:lnTo>
                  <a:lnTo>
                    <a:pt x="2734" y="4661"/>
                  </a:lnTo>
                  <a:lnTo>
                    <a:pt x="2734"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0" name="Google Shape;1740;p45"/>
            <p:cNvSpPr/>
            <p:nvPr/>
          </p:nvSpPr>
          <p:spPr>
            <a:xfrm>
              <a:off x="6397836" y="1624776"/>
              <a:ext cx="78229" cy="261148"/>
            </a:xfrm>
            <a:custGeom>
              <a:avLst/>
              <a:gdLst/>
              <a:ahLst/>
              <a:cxnLst/>
              <a:rect l="l" t="t" r="r" b="b"/>
              <a:pathLst>
                <a:path w="2779" h="9277" extrusionOk="0">
                  <a:moveTo>
                    <a:pt x="1883" y="941"/>
                  </a:moveTo>
                  <a:lnTo>
                    <a:pt x="1883" y="8380"/>
                  </a:lnTo>
                  <a:lnTo>
                    <a:pt x="986" y="8380"/>
                  </a:lnTo>
                  <a:lnTo>
                    <a:pt x="986" y="941"/>
                  </a:lnTo>
                  <a:close/>
                  <a:moveTo>
                    <a:pt x="1" y="0"/>
                  </a:moveTo>
                  <a:lnTo>
                    <a:pt x="1" y="9276"/>
                  </a:lnTo>
                  <a:lnTo>
                    <a:pt x="2779" y="9276"/>
                  </a:lnTo>
                  <a:lnTo>
                    <a:pt x="2779"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1" name="Google Shape;1741;p45"/>
            <p:cNvSpPr/>
            <p:nvPr/>
          </p:nvSpPr>
          <p:spPr>
            <a:xfrm>
              <a:off x="6087538" y="1444391"/>
              <a:ext cx="389793" cy="312859"/>
            </a:xfrm>
            <a:custGeom>
              <a:avLst/>
              <a:gdLst/>
              <a:ahLst/>
              <a:cxnLst/>
              <a:rect l="l" t="t" r="r" b="b"/>
              <a:pathLst>
                <a:path w="13847" h="11114" extrusionOk="0">
                  <a:moveTo>
                    <a:pt x="12457" y="942"/>
                  </a:moveTo>
                  <a:cubicBezTo>
                    <a:pt x="12726" y="942"/>
                    <a:pt x="12906" y="1166"/>
                    <a:pt x="12906" y="1390"/>
                  </a:cubicBezTo>
                  <a:cubicBezTo>
                    <a:pt x="12906" y="1659"/>
                    <a:pt x="12682" y="1838"/>
                    <a:pt x="12457" y="1838"/>
                  </a:cubicBezTo>
                  <a:cubicBezTo>
                    <a:pt x="12189" y="1838"/>
                    <a:pt x="12009" y="1614"/>
                    <a:pt x="12009" y="1390"/>
                  </a:cubicBezTo>
                  <a:cubicBezTo>
                    <a:pt x="12009" y="1121"/>
                    <a:pt x="12144" y="942"/>
                    <a:pt x="12457" y="942"/>
                  </a:cubicBezTo>
                  <a:close/>
                  <a:moveTo>
                    <a:pt x="5109" y="4616"/>
                  </a:moveTo>
                  <a:cubicBezTo>
                    <a:pt x="5333" y="4616"/>
                    <a:pt x="5557" y="4840"/>
                    <a:pt x="5557" y="5064"/>
                  </a:cubicBezTo>
                  <a:cubicBezTo>
                    <a:pt x="5557" y="5288"/>
                    <a:pt x="5333" y="5512"/>
                    <a:pt x="5109" y="5512"/>
                  </a:cubicBezTo>
                  <a:cubicBezTo>
                    <a:pt x="4840" y="5512"/>
                    <a:pt x="4661" y="5288"/>
                    <a:pt x="4661" y="5064"/>
                  </a:cubicBezTo>
                  <a:cubicBezTo>
                    <a:pt x="4661" y="4795"/>
                    <a:pt x="4885" y="4616"/>
                    <a:pt x="5109" y="4616"/>
                  </a:cubicBezTo>
                  <a:close/>
                  <a:moveTo>
                    <a:pt x="8738" y="6498"/>
                  </a:moveTo>
                  <a:cubicBezTo>
                    <a:pt x="9007" y="6498"/>
                    <a:pt x="9186" y="6722"/>
                    <a:pt x="9186" y="6946"/>
                  </a:cubicBezTo>
                  <a:cubicBezTo>
                    <a:pt x="9186" y="7170"/>
                    <a:pt x="9007" y="7349"/>
                    <a:pt x="8738" y="7349"/>
                  </a:cubicBezTo>
                  <a:cubicBezTo>
                    <a:pt x="8469" y="7349"/>
                    <a:pt x="8290" y="7125"/>
                    <a:pt x="8290" y="6946"/>
                  </a:cubicBezTo>
                  <a:cubicBezTo>
                    <a:pt x="8290" y="6633"/>
                    <a:pt x="8514" y="6498"/>
                    <a:pt x="8738" y="6498"/>
                  </a:cubicBezTo>
                  <a:close/>
                  <a:moveTo>
                    <a:pt x="1390" y="9231"/>
                  </a:moveTo>
                  <a:cubicBezTo>
                    <a:pt x="1703" y="9231"/>
                    <a:pt x="1838" y="9456"/>
                    <a:pt x="1838" y="9680"/>
                  </a:cubicBezTo>
                  <a:cubicBezTo>
                    <a:pt x="1838" y="9904"/>
                    <a:pt x="1703" y="10128"/>
                    <a:pt x="1390" y="10128"/>
                  </a:cubicBezTo>
                  <a:cubicBezTo>
                    <a:pt x="1121" y="10128"/>
                    <a:pt x="941" y="9904"/>
                    <a:pt x="941" y="9680"/>
                  </a:cubicBezTo>
                  <a:cubicBezTo>
                    <a:pt x="941" y="9456"/>
                    <a:pt x="1165" y="9231"/>
                    <a:pt x="1390" y="9231"/>
                  </a:cubicBezTo>
                  <a:close/>
                  <a:moveTo>
                    <a:pt x="12457" y="1"/>
                  </a:moveTo>
                  <a:cubicBezTo>
                    <a:pt x="11651" y="1"/>
                    <a:pt x="11024" y="583"/>
                    <a:pt x="11024" y="1390"/>
                  </a:cubicBezTo>
                  <a:cubicBezTo>
                    <a:pt x="11024" y="1703"/>
                    <a:pt x="11158" y="2017"/>
                    <a:pt x="11337" y="2241"/>
                  </a:cubicBezTo>
                  <a:lnTo>
                    <a:pt x="9097" y="5602"/>
                  </a:lnTo>
                  <a:cubicBezTo>
                    <a:pt x="8962" y="5602"/>
                    <a:pt x="8873" y="5512"/>
                    <a:pt x="8738" y="5512"/>
                  </a:cubicBezTo>
                  <a:cubicBezTo>
                    <a:pt x="8335" y="5512"/>
                    <a:pt x="8021" y="5692"/>
                    <a:pt x="7797" y="5916"/>
                  </a:cubicBezTo>
                  <a:lnTo>
                    <a:pt x="6453" y="5243"/>
                  </a:lnTo>
                  <a:lnTo>
                    <a:pt x="6453" y="5064"/>
                  </a:lnTo>
                  <a:cubicBezTo>
                    <a:pt x="6453" y="4302"/>
                    <a:pt x="5826" y="3675"/>
                    <a:pt x="5064" y="3675"/>
                  </a:cubicBezTo>
                  <a:cubicBezTo>
                    <a:pt x="4257" y="3675"/>
                    <a:pt x="3630" y="4302"/>
                    <a:pt x="3630" y="5064"/>
                  </a:cubicBezTo>
                  <a:cubicBezTo>
                    <a:pt x="3630" y="5288"/>
                    <a:pt x="3720" y="5512"/>
                    <a:pt x="3809" y="5736"/>
                  </a:cubicBezTo>
                  <a:lnTo>
                    <a:pt x="1927" y="8425"/>
                  </a:lnTo>
                  <a:cubicBezTo>
                    <a:pt x="1748" y="8380"/>
                    <a:pt x="1569" y="8335"/>
                    <a:pt x="1390" y="8335"/>
                  </a:cubicBezTo>
                  <a:cubicBezTo>
                    <a:pt x="628" y="8335"/>
                    <a:pt x="0" y="8918"/>
                    <a:pt x="0" y="9724"/>
                  </a:cubicBezTo>
                  <a:cubicBezTo>
                    <a:pt x="0" y="10531"/>
                    <a:pt x="628" y="11113"/>
                    <a:pt x="1390" y="11113"/>
                  </a:cubicBezTo>
                  <a:cubicBezTo>
                    <a:pt x="2196" y="11113"/>
                    <a:pt x="2823" y="10531"/>
                    <a:pt x="2823" y="9724"/>
                  </a:cubicBezTo>
                  <a:cubicBezTo>
                    <a:pt x="2823" y="9500"/>
                    <a:pt x="2734" y="9276"/>
                    <a:pt x="2644" y="9052"/>
                  </a:cubicBezTo>
                  <a:lnTo>
                    <a:pt x="4526" y="6364"/>
                  </a:lnTo>
                  <a:cubicBezTo>
                    <a:pt x="4705" y="6408"/>
                    <a:pt x="4885" y="6498"/>
                    <a:pt x="5064" y="6498"/>
                  </a:cubicBezTo>
                  <a:cubicBezTo>
                    <a:pt x="5422" y="6498"/>
                    <a:pt x="5781" y="6319"/>
                    <a:pt x="6005" y="6095"/>
                  </a:cubicBezTo>
                  <a:lnTo>
                    <a:pt x="7349" y="6767"/>
                  </a:lnTo>
                  <a:lnTo>
                    <a:pt x="7349" y="6946"/>
                  </a:lnTo>
                  <a:cubicBezTo>
                    <a:pt x="7349" y="7708"/>
                    <a:pt x="7977" y="8335"/>
                    <a:pt x="8738" y="8335"/>
                  </a:cubicBezTo>
                  <a:cubicBezTo>
                    <a:pt x="9545" y="8335"/>
                    <a:pt x="10127" y="7708"/>
                    <a:pt x="10127" y="6946"/>
                  </a:cubicBezTo>
                  <a:cubicBezTo>
                    <a:pt x="10127" y="6588"/>
                    <a:pt x="10038" y="6319"/>
                    <a:pt x="9859" y="6095"/>
                  </a:cubicBezTo>
                  <a:lnTo>
                    <a:pt x="12099" y="2734"/>
                  </a:lnTo>
                  <a:cubicBezTo>
                    <a:pt x="12233" y="2734"/>
                    <a:pt x="12323" y="2779"/>
                    <a:pt x="12457" y="2779"/>
                  </a:cubicBezTo>
                  <a:cubicBezTo>
                    <a:pt x="13219" y="2779"/>
                    <a:pt x="13847" y="2152"/>
                    <a:pt x="13847" y="1390"/>
                  </a:cubicBezTo>
                  <a:cubicBezTo>
                    <a:pt x="13847" y="583"/>
                    <a:pt x="13219" y="1"/>
                    <a:pt x="1245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1742" name="Google Shape;1742;p45"/>
          <p:cNvGrpSpPr/>
          <p:nvPr/>
        </p:nvGrpSpPr>
        <p:grpSpPr>
          <a:xfrm>
            <a:off x="8764360" y="2648992"/>
            <a:ext cx="588673" cy="578613"/>
            <a:chOff x="6063583" y="2789032"/>
            <a:chExt cx="441505" cy="433960"/>
          </a:xfrm>
        </p:grpSpPr>
        <p:sp>
          <p:nvSpPr>
            <p:cNvPr id="1743" name="Google Shape;1743;p45"/>
            <p:cNvSpPr/>
            <p:nvPr/>
          </p:nvSpPr>
          <p:spPr>
            <a:xfrm>
              <a:off x="6117799" y="2789032"/>
              <a:ext cx="339348" cy="253575"/>
            </a:xfrm>
            <a:custGeom>
              <a:avLst/>
              <a:gdLst/>
              <a:ahLst/>
              <a:cxnLst/>
              <a:rect l="l" t="t" r="r" b="b"/>
              <a:pathLst>
                <a:path w="12055" h="9008" extrusionOk="0">
                  <a:moveTo>
                    <a:pt x="10576" y="1435"/>
                  </a:moveTo>
                  <a:lnTo>
                    <a:pt x="10845" y="3182"/>
                  </a:lnTo>
                  <a:lnTo>
                    <a:pt x="10397" y="2958"/>
                  </a:lnTo>
                  <a:lnTo>
                    <a:pt x="10173" y="3272"/>
                  </a:lnTo>
                  <a:cubicBezTo>
                    <a:pt x="9411" y="4526"/>
                    <a:pt x="8067" y="6184"/>
                    <a:pt x="6095" y="7036"/>
                  </a:cubicBezTo>
                  <a:cubicBezTo>
                    <a:pt x="5602" y="7260"/>
                    <a:pt x="5154" y="7439"/>
                    <a:pt x="4616" y="7529"/>
                  </a:cubicBezTo>
                  <a:cubicBezTo>
                    <a:pt x="6543" y="6543"/>
                    <a:pt x="8156" y="4974"/>
                    <a:pt x="9276" y="3003"/>
                  </a:cubicBezTo>
                  <a:lnTo>
                    <a:pt x="9500" y="2555"/>
                  </a:lnTo>
                  <a:lnTo>
                    <a:pt x="9052" y="2331"/>
                  </a:lnTo>
                  <a:lnTo>
                    <a:pt x="10576" y="1435"/>
                  </a:lnTo>
                  <a:close/>
                  <a:moveTo>
                    <a:pt x="11293" y="1"/>
                  </a:moveTo>
                  <a:lnTo>
                    <a:pt x="7170" y="2510"/>
                  </a:lnTo>
                  <a:lnTo>
                    <a:pt x="8291" y="3003"/>
                  </a:lnTo>
                  <a:cubicBezTo>
                    <a:pt x="6498" y="5871"/>
                    <a:pt x="3406" y="7797"/>
                    <a:pt x="1" y="8111"/>
                  </a:cubicBezTo>
                  <a:lnTo>
                    <a:pt x="46" y="9007"/>
                  </a:lnTo>
                  <a:lnTo>
                    <a:pt x="628" y="9007"/>
                  </a:lnTo>
                  <a:cubicBezTo>
                    <a:pt x="2107" y="9007"/>
                    <a:pt x="4347" y="8828"/>
                    <a:pt x="6453" y="7932"/>
                  </a:cubicBezTo>
                  <a:cubicBezTo>
                    <a:pt x="8470" y="7125"/>
                    <a:pt x="9859" y="5467"/>
                    <a:pt x="10755" y="4213"/>
                  </a:cubicBezTo>
                  <a:lnTo>
                    <a:pt x="12055" y="4795"/>
                  </a:lnTo>
                  <a:lnTo>
                    <a:pt x="11293"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4" name="Google Shape;1744;p45"/>
            <p:cNvSpPr/>
            <p:nvPr/>
          </p:nvSpPr>
          <p:spPr>
            <a:xfrm>
              <a:off x="6063583" y="3144735"/>
              <a:ext cx="131207" cy="78257"/>
            </a:xfrm>
            <a:custGeom>
              <a:avLst/>
              <a:gdLst/>
              <a:ahLst/>
              <a:cxnLst/>
              <a:rect l="l" t="t" r="r" b="b"/>
              <a:pathLst>
                <a:path w="4661" h="2780" extrusionOk="0">
                  <a:moveTo>
                    <a:pt x="3719" y="897"/>
                  </a:moveTo>
                  <a:lnTo>
                    <a:pt x="3719" y="1793"/>
                  </a:lnTo>
                  <a:lnTo>
                    <a:pt x="896" y="1793"/>
                  </a:lnTo>
                  <a:lnTo>
                    <a:pt x="896" y="897"/>
                  </a:lnTo>
                  <a:close/>
                  <a:moveTo>
                    <a:pt x="0" y="1"/>
                  </a:moveTo>
                  <a:lnTo>
                    <a:pt x="0" y="2779"/>
                  </a:lnTo>
                  <a:lnTo>
                    <a:pt x="4660" y="2779"/>
                  </a:lnTo>
                  <a:lnTo>
                    <a:pt x="4660"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5" name="Google Shape;1745;p45"/>
            <p:cNvSpPr/>
            <p:nvPr/>
          </p:nvSpPr>
          <p:spPr>
            <a:xfrm>
              <a:off x="6218717" y="3093024"/>
              <a:ext cx="128702" cy="129969"/>
            </a:xfrm>
            <a:custGeom>
              <a:avLst/>
              <a:gdLst/>
              <a:ahLst/>
              <a:cxnLst/>
              <a:rect l="l" t="t" r="r" b="b"/>
              <a:pathLst>
                <a:path w="4572" h="4617" extrusionOk="0">
                  <a:moveTo>
                    <a:pt x="3675" y="897"/>
                  </a:moveTo>
                  <a:lnTo>
                    <a:pt x="3675" y="1793"/>
                  </a:lnTo>
                  <a:lnTo>
                    <a:pt x="942" y="1793"/>
                  </a:lnTo>
                  <a:lnTo>
                    <a:pt x="942" y="897"/>
                  </a:lnTo>
                  <a:close/>
                  <a:moveTo>
                    <a:pt x="3675" y="2824"/>
                  </a:moveTo>
                  <a:lnTo>
                    <a:pt x="3675" y="3720"/>
                  </a:lnTo>
                  <a:lnTo>
                    <a:pt x="942" y="3720"/>
                  </a:lnTo>
                  <a:lnTo>
                    <a:pt x="942" y="2824"/>
                  </a:lnTo>
                  <a:close/>
                  <a:moveTo>
                    <a:pt x="1" y="1"/>
                  </a:moveTo>
                  <a:lnTo>
                    <a:pt x="1" y="4616"/>
                  </a:lnTo>
                  <a:lnTo>
                    <a:pt x="4571" y="4616"/>
                  </a:lnTo>
                  <a:lnTo>
                    <a:pt x="4571" y="1"/>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1746" name="Google Shape;1746;p45"/>
            <p:cNvSpPr/>
            <p:nvPr/>
          </p:nvSpPr>
          <p:spPr>
            <a:xfrm>
              <a:off x="6375119" y="3041312"/>
              <a:ext cx="129969" cy="181680"/>
            </a:xfrm>
            <a:custGeom>
              <a:avLst/>
              <a:gdLst/>
              <a:ahLst/>
              <a:cxnLst/>
              <a:rect l="l" t="t" r="r" b="b"/>
              <a:pathLst>
                <a:path w="4617" h="6454" extrusionOk="0">
                  <a:moveTo>
                    <a:pt x="3675" y="941"/>
                  </a:moveTo>
                  <a:lnTo>
                    <a:pt x="3675" y="1838"/>
                  </a:lnTo>
                  <a:lnTo>
                    <a:pt x="897" y="1838"/>
                  </a:lnTo>
                  <a:lnTo>
                    <a:pt x="897" y="941"/>
                  </a:lnTo>
                  <a:close/>
                  <a:moveTo>
                    <a:pt x="3675" y="2779"/>
                  </a:moveTo>
                  <a:lnTo>
                    <a:pt x="3675" y="3675"/>
                  </a:lnTo>
                  <a:lnTo>
                    <a:pt x="897" y="3675"/>
                  </a:lnTo>
                  <a:lnTo>
                    <a:pt x="897" y="2779"/>
                  </a:lnTo>
                  <a:close/>
                  <a:moveTo>
                    <a:pt x="3675" y="4661"/>
                  </a:moveTo>
                  <a:lnTo>
                    <a:pt x="3675" y="5557"/>
                  </a:lnTo>
                  <a:lnTo>
                    <a:pt x="897" y="5557"/>
                  </a:lnTo>
                  <a:lnTo>
                    <a:pt x="897" y="4661"/>
                  </a:lnTo>
                  <a:close/>
                  <a:moveTo>
                    <a:pt x="1" y="0"/>
                  </a:moveTo>
                  <a:lnTo>
                    <a:pt x="1" y="6453"/>
                  </a:lnTo>
                  <a:lnTo>
                    <a:pt x="4616" y="6453"/>
                  </a:lnTo>
                  <a:lnTo>
                    <a:pt x="4616"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10" name="Google Shape;2585;p61">
            <a:extLst>
              <a:ext uri="{FF2B5EF4-FFF2-40B4-BE49-F238E27FC236}">
                <a16:creationId xmlns:a16="http://schemas.microsoft.com/office/drawing/2014/main" id="{9DE93281-7C28-D338-FD8D-375A83EB7FAA}"/>
              </a:ext>
            </a:extLst>
          </p:cNvPr>
          <p:cNvSpPr txBox="1"/>
          <p:nvPr/>
        </p:nvSpPr>
        <p:spPr>
          <a:xfrm flipH="1">
            <a:off x="8548824" y="1356966"/>
            <a:ext cx="2517600" cy="5132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lang="en" sz="2400" b="1" kern="0">
                <a:solidFill>
                  <a:srgbClr val="3F5294"/>
                </a:solidFill>
                <a:latin typeface="Raleway"/>
                <a:ea typeface="Raleway"/>
                <a:cs typeface="Raleway"/>
                <a:sym typeface="Raleway"/>
              </a:rPr>
              <a:t>Saleor Cloud</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cxnSp>
        <p:nvCxnSpPr>
          <p:cNvPr id="11" name="Google Shape;2640;p61">
            <a:extLst>
              <a:ext uri="{FF2B5EF4-FFF2-40B4-BE49-F238E27FC236}">
                <a16:creationId xmlns:a16="http://schemas.microsoft.com/office/drawing/2014/main" id="{ADD834CA-D6BE-AC0F-966A-1DB17870121F}"/>
              </a:ext>
            </a:extLst>
          </p:cNvPr>
          <p:cNvCxnSpPr>
            <a:cxnSpLocks/>
            <a:stCxn id="10" idx="3"/>
            <a:endCxn id="1036" idx="3"/>
          </p:cNvCxnSpPr>
          <p:nvPr/>
        </p:nvCxnSpPr>
        <p:spPr>
          <a:xfrm rot="10800000" flipV="1">
            <a:off x="4865038" y="1613566"/>
            <a:ext cx="3683786" cy="778450"/>
          </a:xfrm>
          <a:prstGeom prst="bentConnector3">
            <a:avLst>
              <a:gd name="adj1" fmla="val 50000"/>
            </a:avLst>
          </a:prstGeom>
          <a:noFill/>
          <a:ln w="19050" cap="flat" cmpd="sng">
            <a:solidFill>
              <a:schemeClr val="dk1"/>
            </a:solidFill>
            <a:prstDash val="solid"/>
            <a:round/>
            <a:headEnd type="oval" w="med" len="med"/>
            <a:tailEnd type="oval" w="med" len="med"/>
          </a:ln>
        </p:spPr>
      </p:cxnSp>
      <p:sp>
        <p:nvSpPr>
          <p:cNvPr id="12" name="Google Shape;2641;p61">
            <a:extLst>
              <a:ext uri="{FF2B5EF4-FFF2-40B4-BE49-F238E27FC236}">
                <a16:creationId xmlns:a16="http://schemas.microsoft.com/office/drawing/2014/main" id="{494BA78F-1D1D-9D2A-3EE6-03CADC5B14E2}"/>
              </a:ext>
            </a:extLst>
          </p:cNvPr>
          <p:cNvSpPr txBox="1"/>
          <p:nvPr/>
        </p:nvSpPr>
        <p:spPr>
          <a:xfrm flipH="1">
            <a:off x="5468188" y="3753249"/>
            <a:ext cx="2517600" cy="513200"/>
          </a:xfrm>
          <a:prstGeom prst="rect">
            <a:avLst/>
          </a:prstGeom>
          <a:noFill/>
          <a:ln>
            <a:noFill/>
          </a:ln>
        </p:spPr>
        <p:txBody>
          <a:bodyPr spcFirstLastPara="1" wrap="square" lIns="121900" tIns="121900" rIns="121900" bIns="121900" anchor="b"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 sz="2400" b="1" i="0" u="none" strike="noStrike" kern="0" cap="none" spc="0" normalizeH="0" baseline="0" noProof="0">
                <a:ln>
                  <a:noFill/>
                </a:ln>
                <a:solidFill>
                  <a:srgbClr val="3F5294"/>
                </a:solidFill>
                <a:effectLst/>
                <a:uLnTx/>
                <a:uFillTx/>
                <a:latin typeface="Raleway"/>
                <a:ea typeface="Raleway"/>
                <a:cs typeface="Raleway"/>
                <a:sym typeface="Raleway"/>
              </a:rPr>
              <a:t>Saleor Core</a:t>
            </a:r>
            <a:endParaRPr kumimoji="0" sz="2400" b="1" i="0" u="none" strike="noStrike" kern="0" cap="none" spc="0" normalizeH="0" baseline="0" noProof="0">
              <a:ln>
                <a:noFill/>
              </a:ln>
              <a:solidFill>
                <a:srgbClr val="3F5294"/>
              </a:solidFill>
              <a:effectLst/>
              <a:uLnTx/>
              <a:uFillTx/>
              <a:latin typeface="Raleway"/>
              <a:ea typeface="Raleway"/>
              <a:cs typeface="Raleway"/>
              <a:sym typeface="Raleway"/>
            </a:endParaRPr>
          </a:p>
        </p:txBody>
      </p:sp>
      <p:cxnSp>
        <p:nvCxnSpPr>
          <p:cNvPr id="14" name="Google Shape;2643;p61">
            <a:extLst>
              <a:ext uri="{FF2B5EF4-FFF2-40B4-BE49-F238E27FC236}">
                <a16:creationId xmlns:a16="http://schemas.microsoft.com/office/drawing/2014/main" id="{686DBEE4-6BEA-2C90-EB56-BBA5CB20000D}"/>
              </a:ext>
            </a:extLst>
          </p:cNvPr>
          <p:cNvCxnSpPr>
            <a:cxnSpLocks/>
            <a:stCxn id="12" idx="0"/>
            <a:endCxn id="1036" idx="2"/>
          </p:cNvCxnSpPr>
          <p:nvPr/>
        </p:nvCxnSpPr>
        <p:spPr>
          <a:xfrm rot="16200000" flipV="1">
            <a:off x="4651847" y="1678108"/>
            <a:ext cx="326183" cy="3824100"/>
          </a:xfrm>
          <a:prstGeom prst="bentConnector3">
            <a:avLst>
              <a:gd name="adj1" fmla="val 6872"/>
            </a:avLst>
          </a:prstGeom>
          <a:noFill/>
          <a:ln w="19050" cap="flat" cmpd="sng">
            <a:solidFill>
              <a:schemeClr val="dk1"/>
            </a:solidFill>
            <a:prstDash val="solid"/>
            <a:round/>
            <a:headEnd type="oval" w="med" len="med"/>
            <a:tailEnd type="oval" w="med" len="med"/>
          </a:ln>
        </p:spPr>
      </p:cxnSp>
      <p:pic>
        <p:nvPicPr>
          <p:cNvPr id="1036" name="Picture 12" descr="page17image57949008">
            <a:extLst>
              <a:ext uri="{FF2B5EF4-FFF2-40B4-BE49-F238E27FC236}">
                <a16:creationId xmlns:a16="http://schemas.microsoft.com/office/drawing/2014/main" id="{8993D799-CA06-7663-680C-5EAE3C43B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738" y="1356966"/>
            <a:ext cx="3924300" cy="20701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DAF65BC-911A-6D9D-71D7-374F352938D4}"/>
              </a:ext>
            </a:extLst>
          </p:cNvPr>
          <p:cNvSpPr txBox="1"/>
          <p:nvPr/>
        </p:nvSpPr>
        <p:spPr>
          <a:xfrm>
            <a:off x="8563798" y="1743531"/>
            <a:ext cx="2687464" cy="1710918"/>
          </a:xfrm>
          <a:prstGeom prst="rect">
            <a:avLst/>
          </a:prstGeom>
          <a:noFill/>
        </p:spPr>
        <p:txBody>
          <a:bodyPr wrap="square" rtlCol="0">
            <a:sp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kern="0">
                <a:solidFill>
                  <a:srgbClr val="3F5294"/>
                </a:solidFill>
                <a:latin typeface="Aptos Display" panose="020B0004020202020204" pitchFamily="34" charset="0"/>
                <a:sym typeface="PT Sans"/>
              </a:rPr>
              <a:t>Hạn chế tùy chỉnh sâu</a:t>
            </a:r>
          </a:p>
          <a:p>
            <a:pPr defTabSz="1219170">
              <a:lnSpc>
                <a:spcPct val="150000"/>
              </a:lnSpc>
              <a:buClr>
                <a:srgbClr val="000000"/>
              </a:buClr>
              <a:defRPr/>
            </a:pPr>
            <a:r>
              <a:rPr lang="en-US" kern="0">
                <a:solidFill>
                  <a:srgbClr val="3F5294"/>
                </a:solidFill>
                <a:latin typeface="Aptos Display" panose="020B0004020202020204" pitchFamily="34" charset="0"/>
                <a:sym typeface="PT Sans"/>
              </a:rPr>
              <a:t>Triển khai trên đám mây</a:t>
            </a:r>
          </a:p>
          <a:p>
            <a:pPr defTabSz="1219170">
              <a:lnSpc>
                <a:spcPct val="150000"/>
              </a:lnSpc>
              <a:buClr>
                <a:srgbClr val="000000"/>
              </a:buClr>
              <a:defRPr/>
            </a:pPr>
            <a:r>
              <a:rPr lang="en-US" kern="0">
                <a:solidFill>
                  <a:srgbClr val="3F5294"/>
                </a:solidFill>
                <a:latin typeface="Aptos Display" panose="020B0004020202020204" pitchFamily="34" charset="0"/>
                <a:sym typeface="PT Sans"/>
              </a:rPr>
              <a:t>Có phí theo gói</a:t>
            </a: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kern="0">
                <a:solidFill>
                  <a:srgbClr val="3F5294"/>
                </a:solidFill>
                <a:latin typeface="Aptos Display" panose="020B0004020202020204" pitchFamily="34" charset="0"/>
                <a:sym typeface="PT Sans"/>
              </a:rPr>
              <a:t>Saleor bảo trì</a:t>
            </a:r>
          </a:p>
        </p:txBody>
      </p:sp>
      <p:sp>
        <p:nvSpPr>
          <p:cNvPr id="27" name="TextBox 26">
            <a:extLst>
              <a:ext uri="{FF2B5EF4-FFF2-40B4-BE49-F238E27FC236}">
                <a16:creationId xmlns:a16="http://schemas.microsoft.com/office/drawing/2014/main" id="{5CD252B2-5D21-4FA1-4DE8-34C6D9D4E456}"/>
              </a:ext>
            </a:extLst>
          </p:cNvPr>
          <p:cNvSpPr txBox="1"/>
          <p:nvPr/>
        </p:nvSpPr>
        <p:spPr>
          <a:xfrm>
            <a:off x="5468188" y="4210718"/>
            <a:ext cx="2593980" cy="1774973"/>
          </a:xfrm>
          <a:prstGeom prst="rect">
            <a:avLst/>
          </a:prstGeom>
          <a:noFill/>
        </p:spPr>
        <p:txBody>
          <a:bodyPr wrap="none" rtlCol="0">
            <a:spAutoFit/>
          </a:bodyPr>
          <a:lstStyle/>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sz="1867" kern="0">
                <a:solidFill>
                  <a:srgbClr val="3F5294"/>
                </a:solidFill>
                <a:latin typeface="Aptos Display" panose="020B0004020202020204" pitchFamily="34" charset="0"/>
                <a:sym typeface="PT Sans"/>
              </a:rPr>
              <a:t>Tự do chỉnh mã nguồn</a:t>
            </a: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sz="1867" kern="0">
                <a:solidFill>
                  <a:srgbClr val="3F5294"/>
                </a:solidFill>
                <a:latin typeface="Aptos Display" panose="020B0004020202020204" pitchFamily="34" charset="0"/>
                <a:sym typeface="PT Sans"/>
              </a:rPr>
              <a:t>Tự quản lý hạ tầng</a:t>
            </a: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sz="1867" kern="0">
                <a:solidFill>
                  <a:srgbClr val="3F5294"/>
                </a:solidFill>
                <a:latin typeface="Aptos Display" panose="020B0004020202020204" pitchFamily="34" charset="0"/>
                <a:sym typeface="PT Sans"/>
              </a:rPr>
              <a:t>Miễn phí (tốn phí hạ tầng)</a:t>
            </a:r>
          </a:p>
          <a:p>
            <a:pPr marL="0" marR="0" lvl="0" indent="0" algn="l" defTabSz="1219170" rtl="0" eaLnBrk="1" fontAlgn="auto" latinLnBrk="0" hangingPunct="1">
              <a:lnSpc>
                <a:spcPct val="150000"/>
              </a:lnSpc>
              <a:spcBef>
                <a:spcPts val="0"/>
              </a:spcBef>
              <a:spcAft>
                <a:spcPts val="0"/>
              </a:spcAft>
              <a:buClr>
                <a:srgbClr val="000000"/>
              </a:buClr>
              <a:buSzTx/>
              <a:buFontTx/>
              <a:buNone/>
              <a:tabLst/>
              <a:defRPr/>
            </a:pPr>
            <a:r>
              <a:rPr lang="en-US" sz="1867" kern="0">
                <a:solidFill>
                  <a:srgbClr val="3F5294"/>
                </a:solidFill>
                <a:latin typeface="Aptos Display" panose="020B0004020202020204" pitchFamily="34" charset="0"/>
                <a:sym typeface="PT Sans"/>
              </a:rPr>
              <a:t>Tự bảo trì</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500"/>
                                        <p:tgtEl>
                                          <p:spTgt spid="12"/>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46"/>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Thành phần chính của Saleor</a:t>
            </a:r>
            <a:endParaRPr/>
          </a:p>
        </p:txBody>
      </p:sp>
      <p:sp>
        <p:nvSpPr>
          <p:cNvPr id="1773" name="Google Shape;1773;p46"/>
          <p:cNvSpPr/>
          <p:nvPr/>
        </p:nvSpPr>
        <p:spPr>
          <a:xfrm>
            <a:off x="12383377" y="-863103"/>
            <a:ext cx="1673445" cy="3377707"/>
          </a:xfrm>
          <a:custGeom>
            <a:avLst/>
            <a:gdLst/>
            <a:ahLst/>
            <a:cxnLst/>
            <a:rect l="l" t="t" r="r" b="b"/>
            <a:pathLst>
              <a:path w="37524" h="75739" extrusionOk="0">
                <a:moveTo>
                  <a:pt x="37483" y="1"/>
                </a:moveTo>
                <a:cubicBezTo>
                  <a:pt x="16809" y="204"/>
                  <a:pt x="1" y="17216"/>
                  <a:pt x="1" y="37890"/>
                </a:cubicBezTo>
                <a:cubicBezTo>
                  <a:pt x="1" y="58523"/>
                  <a:pt x="16809" y="75535"/>
                  <a:pt x="37483" y="75738"/>
                </a:cubicBezTo>
                <a:lnTo>
                  <a:pt x="37523" y="72604"/>
                </a:lnTo>
                <a:cubicBezTo>
                  <a:pt x="18559" y="72442"/>
                  <a:pt x="3094" y="56855"/>
                  <a:pt x="3094" y="37849"/>
                </a:cubicBezTo>
                <a:cubicBezTo>
                  <a:pt x="3094" y="18884"/>
                  <a:pt x="18559" y="3338"/>
                  <a:pt x="37523" y="3134"/>
                </a:cubicBezTo>
                <a:lnTo>
                  <a:pt x="37483" y="1"/>
                </a:lnTo>
                <a:close/>
              </a:path>
            </a:pathLst>
          </a:cu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74" name="Google Shape;1774;p46"/>
          <p:cNvSpPr/>
          <p:nvPr/>
        </p:nvSpPr>
        <p:spPr>
          <a:xfrm>
            <a:off x="11391300" y="825751"/>
            <a:ext cx="1828800" cy="1828800"/>
          </a:xfrm>
          <a:prstGeom prst="ellipse">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121" name="Picture 1" descr="page18image58109728">
            <a:extLst>
              <a:ext uri="{FF2B5EF4-FFF2-40B4-BE49-F238E27FC236}">
                <a16:creationId xmlns:a16="http://schemas.microsoft.com/office/drawing/2014/main" id="{7FCDD655-F368-9C33-734F-0A335492DC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 r="1945"/>
          <a:stretch/>
        </p:blipFill>
        <p:spPr bwMode="auto">
          <a:xfrm>
            <a:off x="0" y="1430958"/>
            <a:ext cx="11198412" cy="39960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 calcmode="lin" valueType="num">
                                      <p:cBhvr additive="base">
                                        <p:cTn id="7" dur="500" fill="hold"/>
                                        <p:tgtEl>
                                          <p:spTgt spid="5121"/>
                                        </p:tgtEl>
                                        <p:attrNameLst>
                                          <p:attrName>ppt_x</p:attrName>
                                        </p:attrNameLst>
                                      </p:cBhvr>
                                      <p:tavLst>
                                        <p:tav tm="0">
                                          <p:val>
                                            <p:strVal val="#ppt_x"/>
                                          </p:val>
                                        </p:tav>
                                        <p:tav tm="100000">
                                          <p:val>
                                            <p:strVal val="#ppt_x"/>
                                          </p:val>
                                        </p:tav>
                                      </p:tavLst>
                                    </p:anim>
                                    <p:anim calcmode="lin" valueType="num">
                                      <p:cBhvr additive="base">
                                        <p:cTn id="8"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47"/>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
              <a:t>Tính năng của Saleor </a:t>
            </a:r>
            <a:endParaRPr i="1"/>
          </a:p>
        </p:txBody>
      </p:sp>
      <p:pic>
        <p:nvPicPr>
          <p:cNvPr id="4098" name="Picture 2" descr="Composable commerce architecture with Saleor">
            <a:extLst>
              <a:ext uri="{FF2B5EF4-FFF2-40B4-BE49-F238E27FC236}">
                <a16:creationId xmlns:a16="http://schemas.microsoft.com/office/drawing/2014/main" id="{A7A0ACFB-BB16-3547-A1A8-8430F471FC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0" y="1572681"/>
            <a:ext cx="11137917" cy="37126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6"/>
          <p:cNvSpPr txBox="1">
            <a:spLocks noGrp="1"/>
          </p:cNvSpPr>
          <p:nvPr>
            <p:ph type="title"/>
          </p:nvPr>
        </p:nvSpPr>
        <p:spPr>
          <a:xfrm>
            <a:off x="960000" y="593367"/>
            <a:ext cx="7001263" cy="763600"/>
          </a:xfrm>
          <a:prstGeom prst="rect">
            <a:avLst/>
          </a:prstGeom>
        </p:spPr>
        <p:txBody>
          <a:bodyPr spcFirstLastPara="1" wrap="square" lIns="121900" tIns="121900" rIns="121900" bIns="121900" anchor="t" anchorCtr="0">
            <a:noAutofit/>
          </a:bodyPr>
          <a:lstStyle/>
          <a:p>
            <a:r>
              <a:rPr lang="en"/>
              <a:t>Xác thực người d</a:t>
            </a:r>
            <a:r>
              <a:rPr lang="en-US"/>
              <a:t>u</a:t>
            </a:r>
            <a:r>
              <a:rPr lang="en"/>
              <a:t>ng trong Saleor</a:t>
            </a:r>
            <a:endParaRPr i="1"/>
          </a:p>
        </p:txBody>
      </p:sp>
      <p:grpSp>
        <p:nvGrpSpPr>
          <p:cNvPr id="9" name="Group 8">
            <a:extLst>
              <a:ext uri="{FF2B5EF4-FFF2-40B4-BE49-F238E27FC236}">
                <a16:creationId xmlns:a16="http://schemas.microsoft.com/office/drawing/2014/main" id="{03F50361-0BCB-8BAF-5323-578A5A7B6A88}"/>
              </a:ext>
            </a:extLst>
          </p:cNvPr>
          <p:cNvGrpSpPr/>
          <p:nvPr/>
        </p:nvGrpSpPr>
        <p:grpSpPr>
          <a:xfrm>
            <a:off x="2595369" y="1225981"/>
            <a:ext cx="7001263" cy="5632018"/>
            <a:chOff x="2595369" y="1225981"/>
            <a:chExt cx="7001263" cy="5632018"/>
          </a:xfrm>
        </p:grpSpPr>
        <p:pic>
          <p:nvPicPr>
            <p:cNvPr id="2" name="Picture 1">
              <a:extLst>
                <a:ext uri="{FF2B5EF4-FFF2-40B4-BE49-F238E27FC236}">
                  <a16:creationId xmlns:a16="http://schemas.microsoft.com/office/drawing/2014/main" id="{7B85D4AD-1B01-F76C-E4CC-FB0C26B87C6F}"/>
                </a:ext>
              </a:extLst>
            </p:cNvPr>
            <p:cNvPicPr>
              <a:picLocks noChangeAspect="1"/>
            </p:cNvPicPr>
            <p:nvPr/>
          </p:nvPicPr>
          <p:blipFill rotWithShape="1">
            <a:blip r:embed="rId3"/>
            <a:srcRect t="19626" r="7681"/>
            <a:stretch/>
          </p:blipFill>
          <p:spPr>
            <a:xfrm>
              <a:off x="2595369" y="1800116"/>
              <a:ext cx="7001263" cy="5057883"/>
            </a:xfrm>
            <a:prstGeom prst="rect">
              <a:avLst/>
            </a:prstGeom>
          </p:spPr>
        </p:pic>
        <p:sp>
          <p:nvSpPr>
            <p:cNvPr id="5" name="Google Shape;2736;p67">
              <a:extLst>
                <a:ext uri="{FF2B5EF4-FFF2-40B4-BE49-F238E27FC236}">
                  <a16:creationId xmlns:a16="http://schemas.microsoft.com/office/drawing/2014/main" id="{9E7D4055-1553-D6D7-CC52-1167FF965140}"/>
                </a:ext>
              </a:extLst>
            </p:cNvPr>
            <p:cNvSpPr/>
            <p:nvPr/>
          </p:nvSpPr>
          <p:spPr>
            <a:xfrm>
              <a:off x="3662058" y="1225981"/>
              <a:ext cx="1383988" cy="57413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3F5294"/>
                  </a:solidFill>
                  <a:effectLst/>
                  <a:uLnTx/>
                  <a:uFillTx/>
                  <a:latin typeface="PT Sans"/>
                  <a:ea typeface="PT Sans"/>
                  <a:cs typeface="PT Sans"/>
                  <a:sym typeface="PT Sans"/>
                </a:rPr>
                <a:t>Browser</a:t>
              </a:r>
              <a:endParaRPr kumimoji="0" sz="2133" b="0" i="0" u="none" strike="noStrike" kern="0" cap="none" spc="0" normalizeH="0" baseline="0" noProof="0">
                <a:ln>
                  <a:noFill/>
                </a:ln>
                <a:solidFill>
                  <a:srgbClr val="3F5294"/>
                </a:solidFill>
                <a:effectLst/>
                <a:uLnTx/>
                <a:uFillTx/>
                <a:latin typeface="PT Sans"/>
                <a:ea typeface="PT Sans"/>
                <a:cs typeface="PT Sans"/>
                <a:sym typeface="PT Sans"/>
              </a:endParaRPr>
            </a:p>
          </p:txBody>
        </p:sp>
        <p:sp>
          <p:nvSpPr>
            <p:cNvPr id="8" name="Google Shape;2736;p67">
              <a:extLst>
                <a:ext uri="{FF2B5EF4-FFF2-40B4-BE49-F238E27FC236}">
                  <a16:creationId xmlns:a16="http://schemas.microsoft.com/office/drawing/2014/main" id="{4BEC04CF-BFB0-9831-3479-DF82C1C8DFA8}"/>
                </a:ext>
              </a:extLst>
            </p:cNvPr>
            <p:cNvSpPr/>
            <p:nvPr/>
          </p:nvSpPr>
          <p:spPr>
            <a:xfrm>
              <a:off x="7447029" y="1225981"/>
              <a:ext cx="1383988" cy="574134"/>
            </a:xfrm>
            <a:prstGeom prst="rect">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defTabSz="1219170" rtl="0" eaLnBrk="1" fontAlgn="auto" latinLnBrk="0" hangingPunct="1">
                <a:lnSpc>
                  <a:spcPct val="115000"/>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3F5294"/>
                  </a:solidFill>
                  <a:effectLst/>
                  <a:uLnTx/>
                  <a:uFillTx/>
                  <a:latin typeface="PT Sans"/>
                  <a:ea typeface="PT Sans"/>
                  <a:cs typeface="PT Sans"/>
                  <a:sym typeface="PT Sans"/>
                </a:rPr>
                <a:t>Saleor</a:t>
              </a:r>
              <a:endParaRPr kumimoji="0" sz="2133" b="0" i="0" u="none" strike="noStrike" kern="0" cap="none" spc="0" normalizeH="0" baseline="0" noProof="0">
                <a:ln>
                  <a:noFill/>
                </a:ln>
                <a:solidFill>
                  <a:srgbClr val="3F5294"/>
                </a:solidFill>
                <a:effectLst/>
                <a:uLnTx/>
                <a:uFillTx/>
                <a:latin typeface="PT Sans"/>
                <a:ea typeface="PT Sans"/>
                <a:cs typeface="PT Sans"/>
                <a:sym typeface="PT Sans"/>
              </a:endParaRPr>
            </a:p>
          </p:txBody>
        </p:sp>
      </p:grpSp>
    </p:spTree>
    <p:extLst>
      <p:ext uri="{BB962C8B-B14F-4D97-AF65-F5344CB8AC3E}">
        <p14:creationId xmlns:p14="http://schemas.microsoft.com/office/powerpoint/2010/main" val="179318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ical Report by Slidesgo">
  <a:themeElements>
    <a:clrScheme name="Custom 1">
      <a:dk1>
        <a:srgbClr val="3F5294"/>
      </a:dk1>
      <a:lt1>
        <a:srgbClr val="FFFFFF"/>
      </a:lt1>
      <a:dk2>
        <a:srgbClr val="5387ED"/>
      </a:dk2>
      <a:lt2>
        <a:srgbClr val="FFFFFF"/>
      </a:lt2>
      <a:accent1>
        <a:srgbClr val="FFFFFF"/>
      </a:accent1>
      <a:accent2>
        <a:srgbClr val="FFFFFF"/>
      </a:accent2>
      <a:accent3>
        <a:srgbClr val="FFFFFF"/>
      </a:accent3>
      <a:accent4>
        <a:srgbClr val="FFFFFF"/>
      </a:accent4>
      <a:accent5>
        <a:srgbClr val="FFFFFF"/>
      </a:accent5>
      <a:accent6>
        <a:srgbClr val="FFFFFF"/>
      </a:accent6>
      <a:hlink>
        <a:srgbClr val="3F52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nical Report by Slidesgo">
  <a:themeElements>
    <a:clrScheme name="Custom 1">
      <a:dk1>
        <a:srgbClr val="3F5294"/>
      </a:dk1>
      <a:lt1>
        <a:srgbClr val="FFFFFF"/>
      </a:lt1>
      <a:dk2>
        <a:srgbClr val="5387ED"/>
      </a:dk2>
      <a:lt2>
        <a:srgbClr val="FFFFFF"/>
      </a:lt2>
      <a:accent1>
        <a:srgbClr val="FFFFFF"/>
      </a:accent1>
      <a:accent2>
        <a:srgbClr val="FFFFFF"/>
      </a:accent2>
      <a:accent3>
        <a:srgbClr val="FFFFFF"/>
      </a:accent3>
      <a:accent4>
        <a:srgbClr val="FFFFFF"/>
      </a:accent4>
      <a:accent5>
        <a:srgbClr val="FFFFFF"/>
      </a:accent5>
      <a:accent6>
        <a:srgbClr val="FFFFFF"/>
      </a:accent6>
      <a:hlink>
        <a:srgbClr val="3F52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9Slide.vn</Template>
  <TotalTime>2681</TotalTime>
  <Words>553</Words>
  <Application>Microsoft Macintosh PowerPoint</Application>
  <PresentationFormat>Widescreen</PresentationFormat>
  <Paragraphs>115</Paragraphs>
  <Slides>25</Slides>
  <Notes>25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25</vt:i4>
      </vt:variant>
    </vt:vector>
  </HeadingPairs>
  <TitlesOfParts>
    <vt:vector size="37" baseType="lpstr">
      <vt:lpstr>Aptos</vt:lpstr>
      <vt:lpstr>Aptos Display</vt:lpstr>
      <vt:lpstr>Aptos ExtraBold</vt:lpstr>
      <vt:lpstr>Aptos SemiBold</vt:lpstr>
      <vt:lpstr>Arial</vt:lpstr>
      <vt:lpstr>Bebas Neue</vt:lpstr>
      <vt:lpstr>Nunito Light</vt:lpstr>
      <vt:lpstr>PT Sans</vt:lpstr>
      <vt:lpstr>Raleway</vt:lpstr>
      <vt:lpstr>Times New Roman</vt:lpstr>
      <vt:lpstr>Technical Report by Slidesgo</vt:lpstr>
      <vt:lpstr>1_Technical Report by Slidesgo</vt:lpstr>
      <vt:lpstr>PowerPoint Presentation</vt:lpstr>
      <vt:lpstr>NỘI DUNG</vt:lpstr>
      <vt:lpstr>Tổng quan</vt:lpstr>
      <vt:lpstr>PowerPoint Presentation</vt:lpstr>
      <vt:lpstr>Lý Thuyết</vt:lpstr>
      <vt:lpstr>Headless e-commerce Saleor</vt:lpstr>
      <vt:lpstr>Thành phần chính của Saleor</vt:lpstr>
      <vt:lpstr>Tính năng của Saleor </vt:lpstr>
      <vt:lpstr>Xác thực người dung trong Saleor</vt:lpstr>
      <vt:lpstr>Xác thực người dung trong Saleor</vt:lpstr>
      <vt:lpstr>GraphQL</vt:lpstr>
      <vt:lpstr>Thành phần GraphQL</vt:lpstr>
      <vt:lpstr>Thành phần GraphQL</vt:lpstr>
      <vt:lpstr>Grapqh vs REST API</vt:lpstr>
      <vt:lpstr>Grapqh vs REST API</vt:lpstr>
      <vt:lpstr>Flutter Framework</vt:lpstr>
      <vt:lpstr>Thực hiện</vt:lpstr>
      <vt:lpstr>Cài đặt môi trường</vt:lpstr>
      <vt:lpstr>Quy trình thực hiện</vt:lpstr>
      <vt:lpstr>Kiến trúc hệ thống</vt:lpstr>
      <vt:lpstr>Giao diện</vt:lpstr>
      <vt:lpstr>Kết luận</vt:lpstr>
      <vt:lpstr>Kết quả đạt được</vt:lpstr>
      <vt:lpstr>DEMO</vt:lpstr>
      <vt:lpstr>Cảm ơn thầy cô và các bạn!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Nhất Sang Nguyễn</cp:lastModifiedBy>
  <cp:revision>74</cp:revision>
  <dcterms:created xsi:type="dcterms:W3CDTF">2024-10-26T18:31:35Z</dcterms:created>
  <dcterms:modified xsi:type="dcterms:W3CDTF">2024-11-10T07:25:19Z</dcterms:modified>
  <cp:category>9Slide.vn</cp:category>
</cp:coreProperties>
</file>